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2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9.xml" ContentType="application/vnd.openxmlformats-officedocument.presentationml.slide+xml"/>
  <Override PartName="/ppt/slides/slide8.xml" ContentType="application/vnd.openxmlformats-officedocument.presentationml.slide+xml"/>
  <Override PartName="/ppt/slides/slide7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24.xml" ContentType="application/vnd.openxmlformats-officedocument.presentationml.slide+xml"/>
  <Override PartName="/ppt/slides/slide23.xml" ContentType="application/vnd.openxmlformats-officedocument.presentationml.slide+xml"/>
  <Override PartName="/ppt/slides/slide1.xml" ContentType="application/vnd.openxmlformats-officedocument.presentationml.slide+xml"/>
  <Override PartName="/ppt/slides/slide22.xml" ContentType="application/vnd.openxmlformats-officedocument.presentationml.slide+xml"/>
  <Override PartName="/ppt/slides/slide20.xml" ContentType="application/vnd.openxmlformats-officedocument.presentationml.slide+xml"/>
  <Override PartName="/ppt/slides/slide17.xml" ContentType="application/vnd.openxmlformats-officedocument.presentationml.slide+xml"/>
  <Override PartName="/ppt/slides/slide21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1.xml" ContentType="application/vnd.openxmlformats-officedocument.theme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27"/>
  </p:notesMasterIdLst>
  <p:handoutMasterIdLst>
    <p:handoutMasterId r:id="rId28"/>
  </p:handoutMasterIdLst>
  <p:sldIdLst>
    <p:sldId id="256" r:id="rId2"/>
    <p:sldId id="257" r:id="rId3"/>
    <p:sldId id="261" r:id="rId4"/>
    <p:sldId id="283" r:id="rId5"/>
    <p:sldId id="284" r:id="rId6"/>
    <p:sldId id="285" r:id="rId7"/>
    <p:sldId id="286" r:id="rId8"/>
    <p:sldId id="323" r:id="rId9"/>
    <p:sldId id="324" r:id="rId10"/>
    <p:sldId id="291" r:id="rId11"/>
    <p:sldId id="292" r:id="rId12"/>
    <p:sldId id="293" r:id="rId13"/>
    <p:sldId id="281" r:id="rId14"/>
    <p:sldId id="298" r:id="rId15"/>
    <p:sldId id="299" r:id="rId16"/>
    <p:sldId id="300" r:id="rId17"/>
    <p:sldId id="301" r:id="rId18"/>
    <p:sldId id="313" r:id="rId19"/>
    <p:sldId id="325" r:id="rId20"/>
    <p:sldId id="326" r:id="rId21"/>
    <p:sldId id="314" r:id="rId22"/>
    <p:sldId id="315" r:id="rId23"/>
    <p:sldId id="316" r:id="rId24"/>
    <p:sldId id="297" r:id="rId25"/>
    <p:sldId id="282" r:id="rId26"/>
  </p:sldIdLst>
  <p:sldSz cx="12192000" cy="6858000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882" autoAdjust="0"/>
    <p:restoredTop sz="96357" autoAdjust="0"/>
  </p:normalViewPr>
  <p:slideViewPr>
    <p:cSldViewPr snapToGrid="0">
      <p:cViewPr varScale="1">
        <p:scale>
          <a:sx n="74" d="100"/>
          <a:sy n="74" d="100"/>
        </p:scale>
        <p:origin x="54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customXml" Target="../customXml/item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customXml" Target="../customXml/item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Relationship Id="rId35" Type="http://schemas.openxmlformats.org/officeDocument/2006/relationships/customXml" Target="../customXml/item3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C67180B5-88DE-41BD-B6A7-0962B2735772}" type="datetimeFigureOut">
              <a:rPr lang="en-US" smtClean="0"/>
              <a:t>1/12/2015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3AA03732-86F4-4122-B8F4-AA97FE59E0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4550609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CCEE1B50-F059-4121-8D20-C7DCF86EDF69}" type="datetimeFigureOut">
              <a:rPr lang="en-US" smtClean="0"/>
              <a:t>1/12/2015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F1DBAA3B-F9DC-4E83-9D17-CE6B6F4F5D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964305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203183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62E0FE-A0E0-44AA-9F4B-609337CA6A8B}" type="datetimeFigureOut">
              <a:rPr lang="en-US" smtClean="0"/>
              <a:t>1/12/2015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2E9E16-EE4F-4FA7-8FF2-B4FFA8059B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80185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62E0FE-A0E0-44AA-9F4B-609337CA6A8B}" type="datetimeFigureOut">
              <a:rPr lang="en-US" smtClean="0"/>
              <a:t>1/12/2015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2E9E16-EE4F-4FA7-8FF2-B4FFA8059B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21713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62E0FE-A0E0-44AA-9F4B-609337CA6A8B}" type="datetimeFigureOut">
              <a:rPr lang="en-US" smtClean="0"/>
              <a:t>1/12/2015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2E9E16-EE4F-4FA7-8FF2-B4FFA8059B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94213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62E0FE-A0E0-44AA-9F4B-609337CA6A8B}" type="datetimeFigureOut">
              <a:rPr lang="en-US" smtClean="0"/>
              <a:t>1/12/2015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2E9E16-EE4F-4FA7-8FF2-B4FFA8059B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46733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62E0FE-A0E0-44AA-9F4B-609337CA6A8B}" type="datetimeFigureOut">
              <a:rPr lang="en-US" smtClean="0"/>
              <a:t>1/12/2015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2E9E16-EE4F-4FA7-8FF2-B4FFA8059B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27169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62E0FE-A0E0-44AA-9F4B-609337CA6A8B}" type="datetimeFigureOut">
              <a:rPr lang="en-US" smtClean="0"/>
              <a:t>1/12/2015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2E9E16-EE4F-4FA7-8FF2-B4FFA8059B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29110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62E0FE-A0E0-44AA-9F4B-609337CA6A8B}" type="datetimeFigureOut">
              <a:rPr lang="en-US" smtClean="0"/>
              <a:t>1/12/2015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2E9E16-EE4F-4FA7-8FF2-B4FFA8059B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32178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62E0FE-A0E0-44AA-9F4B-609337CA6A8B}" type="datetimeFigureOut">
              <a:rPr lang="en-US" smtClean="0"/>
              <a:t>1/12/2015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2E9E16-EE4F-4FA7-8FF2-B4FFA8059B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22523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62E0FE-A0E0-44AA-9F4B-609337CA6A8B}" type="datetimeFigureOut">
              <a:rPr lang="en-US" smtClean="0"/>
              <a:t>1/12/2015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2E9E16-EE4F-4FA7-8FF2-B4FFA8059B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47684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62E0FE-A0E0-44AA-9F4B-609337CA6A8B}" type="datetimeFigureOut">
              <a:rPr lang="en-US" smtClean="0"/>
              <a:t>1/12/2015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2E9E16-EE4F-4FA7-8FF2-B4FFA8059B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1165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62E0FE-A0E0-44AA-9F4B-609337CA6A8B}" type="datetimeFigureOut">
              <a:rPr lang="en-US" smtClean="0"/>
              <a:t>1/12/2015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2E9E16-EE4F-4FA7-8FF2-B4FFA8059B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84924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62E0FE-A0E0-44AA-9F4B-609337CA6A8B}" type="datetimeFigureOut">
              <a:rPr lang="en-US" smtClean="0"/>
              <a:t>1/12/2015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2E9E16-EE4F-4FA7-8FF2-B4FFA8059B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87971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hyperlink" Target="#_Hi&#7871;n_th&#7883;/_&#7848;n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13" Type="http://schemas.openxmlformats.org/officeDocument/2006/relationships/image" Target="../media/image25.png"/><Relationship Id="rId18" Type="http://schemas.openxmlformats.org/officeDocument/2006/relationships/image" Target="../media/image30.png"/><Relationship Id="rId3" Type="http://schemas.openxmlformats.org/officeDocument/2006/relationships/image" Target="../media/image15.png"/><Relationship Id="rId21" Type="http://schemas.openxmlformats.org/officeDocument/2006/relationships/image" Target="../media/image33.png"/><Relationship Id="rId7" Type="http://schemas.openxmlformats.org/officeDocument/2006/relationships/image" Target="../media/image19.png"/><Relationship Id="rId12" Type="http://schemas.openxmlformats.org/officeDocument/2006/relationships/image" Target="../media/image24.png"/><Relationship Id="rId17" Type="http://schemas.openxmlformats.org/officeDocument/2006/relationships/image" Target="../media/image29.png"/><Relationship Id="rId2" Type="http://schemas.openxmlformats.org/officeDocument/2006/relationships/image" Target="../media/image2.PNG"/><Relationship Id="rId16" Type="http://schemas.openxmlformats.org/officeDocument/2006/relationships/image" Target="../media/image28.png"/><Relationship Id="rId20" Type="http://schemas.openxmlformats.org/officeDocument/2006/relationships/image" Target="../media/image3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8.png"/><Relationship Id="rId11" Type="http://schemas.openxmlformats.org/officeDocument/2006/relationships/image" Target="../media/image23.png"/><Relationship Id="rId5" Type="http://schemas.openxmlformats.org/officeDocument/2006/relationships/image" Target="../media/image17.png"/><Relationship Id="rId15" Type="http://schemas.openxmlformats.org/officeDocument/2006/relationships/image" Target="../media/image27.png"/><Relationship Id="rId10" Type="http://schemas.openxmlformats.org/officeDocument/2006/relationships/image" Target="../media/image22.png"/><Relationship Id="rId19" Type="http://schemas.openxmlformats.org/officeDocument/2006/relationships/image" Target="../media/image31.png"/><Relationship Id="rId4" Type="http://schemas.openxmlformats.org/officeDocument/2006/relationships/image" Target="../media/image16.png"/><Relationship Id="rId9" Type="http://schemas.openxmlformats.org/officeDocument/2006/relationships/image" Target="../media/image21.png"/><Relationship Id="rId14" Type="http://schemas.openxmlformats.org/officeDocument/2006/relationships/image" Target="../media/image26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507123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70806" y="1115682"/>
            <a:ext cx="11368345" cy="510645"/>
          </a:xfrm>
        </p:spPr>
        <p:txBody>
          <a:bodyPr>
            <a:normAutofit fontScale="90000"/>
          </a:bodyPr>
          <a:lstStyle/>
          <a:p>
            <a:pPr algn="l"/>
            <a:r>
              <a:rPr lang="en-US" sz="3600" b="1" dirty="0" smtClean="0">
                <a:solidFill>
                  <a:srgbClr val="C0000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4. </a:t>
            </a:r>
            <a:r>
              <a:rPr lang="en-US" sz="3600" b="1" dirty="0" err="1">
                <a:solidFill>
                  <a:srgbClr val="C0000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Chuyên</a:t>
            </a:r>
            <a:r>
              <a:rPr lang="en-US" sz="3600" b="1" dirty="0">
                <a:solidFill>
                  <a:srgbClr val="C0000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trang</a:t>
            </a:r>
            <a:r>
              <a:rPr lang="en-US" sz="3600" b="1" dirty="0">
                <a:solidFill>
                  <a:srgbClr val="C0000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hoạt</a:t>
            </a:r>
            <a:r>
              <a:rPr lang="en-US" sz="3600" b="1" dirty="0">
                <a:solidFill>
                  <a:srgbClr val="C0000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động</a:t>
            </a:r>
            <a:r>
              <a:rPr lang="en-US" sz="3600" b="1" dirty="0">
                <a:solidFill>
                  <a:srgbClr val="C0000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của</a:t>
            </a:r>
            <a:r>
              <a:rPr lang="en-US" sz="3600" b="1" dirty="0">
                <a:solidFill>
                  <a:srgbClr val="C0000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Quốc</a:t>
            </a:r>
            <a:r>
              <a:rPr lang="en-US" sz="3600" b="1" dirty="0">
                <a:solidFill>
                  <a:srgbClr val="C0000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hội</a:t>
            </a:r>
            <a:endParaRPr lang="en-US" sz="3600" b="1" dirty="0">
              <a:solidFill>
                <a:srgbClr val="C00000"/>
              </a:solidFill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70806" y="1584224"/>
            <a:ext cx="11101527" cy="462764"/>
          </a:xfrm>
        </p:spPr>
        <p:txBody>
          <a:bodyPr>
            <a:noAutofit/>
          </a:bodyPr>
          <a:lstStyle/>
          <a:p>
            <a:pPr algn="l"/>
            <a:r>
              <a:rPr lang="en-US" b="1" i="1" smtClean="0"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Trang chủ chuyên trang</a:t>
            </a:r>
            <a:endParaRPr lang="en-US" b="1" i="1">
              <a:latin typeface="Arial" panose="020B0604020202020204" pitchFamily="34" charset="0"/>
              <a:ea typeface="Roboto" panose="02000000000000000000" pitchFamily="2" charset="0"/>
              <a:cs typeface="Arial" panose="020B0604020202020204" pitchFamily="34" charset="0"/>
            </a:endParaRPr>
          </a:p>
        </p:txBody>
      </p:sp>
      <p:sp>
        <p:nvSpPr>
          <p:cNvPr id="7" name="Subtitle 2"/>
          <p:cNvSpPr txBox="1">
            <a:spLocks/>
          </p:cNvSpPr>
          <p:nvPr/>
        </p:nvSpPr>
        <p:spPr>
          <a:xfrm>
            <a:off x="402047" y="2353733"/>
            <a:ext cx="5727820" cy="369146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en-US" sz="1800" smtClean="0"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Các kỳ họp Quốc hội</a:t>
            </a:r>
          </a:p>
          <a:p>
            <a:pPr marL="800100" lvl="1" indent="-342900" algn="just">
              <a:buFont typeface="Wingdings" panose="05000000000000000000" pitchFamily="2" charset="2"/>
              <a:buChar char="v"/>
            </a:pPr>
            <a:r>
              <a:rPr lang="en-US" sz="1400" smtClean="0"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Được chia theo từng khóa, từng kỳ họp &amp; trình bày khoa học, hợp lý</a:t>
            </a:r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en-US" sz="1800" smtClean="0"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Các phiên họp của Ủy ban thường vụ Quốc hội</a:t>
            </a:r>
          </a:p>
          <a:p>
            <a:pPr marL="800100" lvl="1" indent="-342900" algn="just">
              <a:buFont typeface="Wingdings" panose="05000000000000000000" pitchFamily="2" charset="2"/>
              <a:buChar char="Ø"/>
            </a:pPr>
            <a:r>
              <a:rPr lang="en-US" sz="1400" smtClean="0"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Tương tự như các kỳ họp cũng được tổ chức dạng tab, nhưng được thể hiện thành tab dọc</a:t>
            </a:r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en-US" sz="1800" smtClean="0"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Các thông tin hoạt động của Quốc hội ( tin tức, sự kiện )</a:t>
            </a:r>
          </a:p>
          <a:p>
            <a:pPr marL="800100" lvl="1" indent="-342900" algn="just">
              <a:buFont typeface="Wingdings" panose="05000000000000000000" pitchFamily="2" charset="2"/>
              <a:buChar char="v"/>
            </a:pPr>
            <a:r>
              <a:rPr lang="en-US" sz="1400" smtClean="0"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Hoạt động lập pháp</a:t>
            </a:r>
          </a:p>
          <a:p>
            <a:pPr marL="800100" lvl="1" indent="-342900" algn="just">
              <a:buFont typeface="Wingdings" panose="05000000000000000000" pitchFamily="2" charset="2"/>
              <a:buChar char="v"/>
            </a:pPr>
            <a:r>
              <a:rPr lang="en-US" sz="1400" smtClean="0"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Hoạt động giám sát</a:t>
            </a:r>
          </a:p>
          <a:p>
            <a:pPr marL="800100" lvl="1" indent="-342900" algn="just">
              <a:buFont typeface="Wingdings" panose="05000000000000000000" pitchFamily="2" charset="2"/>
              <a:buChar char="v"/>
            </a:pPr>
            <a:r>
              <a:rPr lang="en-US" sz="1400" smtClean="0"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Quyết định các vấn đề quan trọng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29867" y="1626327"/>
            <a:ext cx="5898217" cy="4946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31113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70806" y="1115682"/>
            <a:ext cx="11368345" cy="510645"/>
          </a:xfrm>
        </p:spPr>
        <p:txBody>
          <a:bodyPr>
            <a:normAutofit fontScale="90000"/>
          </a:bodyPr>
          <a:lstStyle/>
          <a:p>
            <a:pPr algn="l"/>
            <a:r>
              <a:rPr lang="en-US" sz="3600" b="1" dirty="0">
                <a:solidFill>
                  <a:srgbClr val="C0000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4</a:t>
            </a:r>
            <a:r>
              <a:rPr lang="en-US" sz="3600" b="1" dirty="0" smtClean="0">
                <a:solidFill>
                  <a:srgbClr val="C0000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. </a:t>
            </a:r>
            <a:r>
              <a:rPr lang="en-US" sz="3600" b="1" dirty="0" err="1">
                <a:solidFill>
                  <a:srgbClr val="C0000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Chuyên</a:t>
            </a:r>
            <a:r>
              <a:rPr lang="en-US" sz="3600" b="1" dirty="0">
                <a:solidFill>
                  <a:srgbClr val="C0000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trang</a:t>
            </a:r>
            <a:r>
              <a:rPr lang="en-US" sz="3600" b="1" dirty="0">
                <a:solidFill>
                  <a:srgbClr val="C0000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hoạt</a:t>
            </a:r>
            <a:r>
              <a:rPr lang="en-US" sz="3600" b="1" dirty="0">
                <a:solidFill>
                  <a:srgbClr val="C0000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động</a:t>
            </a:r>
            <a:r>
              <a:rPr lang="en-US" sz="3600" b="1" dirty="0">
                <a:solidFill>
                  <a:srgbClr val="C0000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của</a:t>
            </a:r>
            <a:r>
              <a:rPr lang="en-US" sz="3600" b="1" dirty="0">
                <a:solidFill>
                  <a:srgbClr val="C0000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Quốc</a:t>
            </a:r>
            <a:r>
              <a:rPr lang="en-US" sz="3600" b="1" dirty="0">
                <a:solidFill>
                  <a:srgbClr val="C0000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hội</a:t>
            </a:r>
            <a:endParaRPr lang="en-US" sz="3600" b="1" dirty="0">
              <a:solidFill>
                <a:srgbClr val="C00000"/>
              </a:solidFill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70806" y="1584224"/>
            <a:ext cx="11101527" cy="462764"/>
          </a:xfrm>
        </p:spPr>
        <p:txBody>
          <a:bodyPr>
            <a:noAutofit/>
          </a:bodyPr>
          <a:lstStyle/>
          <a:p>
            <a:pPr algn="l"/>
            <a:r>
              <a:rPr lang="en-US" b="1" i="1" smtClean="0"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Trang chủ các kỳ họp Quốc hội</a:t>
            </a:r>
            <a:endParaRPr lang="en-US" b="1" i="1">
              <a:latin typeface="Arial" panose="020B0604020202020204" pitchFamily="34" charset="0"/>
              <a:ea typeface="Roboto" panose="02000000000000000000" pitchFamily="2" charset="0"/>
              <a:cs typeface="Arial" panose="020B0604020202020204" pitchFamily="34" charset="0"/>
            </a:endParaRPr>
          </a:p>
        </p:txBody>
      </p:sp>
      <p:sp>
        <p:nvSpPr>
          <p:cNvPr id="7" name="Subtitle 2"/>
          <p:cNvSpPr txBox="1">
            <a:spLocks/>
          </p:cNvSpPr>
          <p:nvPr/>
        </p:nvSpPr>
        <p:spPr>
          <a:xfrm>
            <a:off x="402047" y="2353733"/>
            <a:ext cx="5727820" cy="369146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en-US" sz="1800" dirty="0" err="1" smtClean="0"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Các</a:t>
            </a:r>
            <a:r>
              <a:rPr lang="en-US" sz="1800" dirty="0" smtClean="0"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 </a:t>
            </a:r>
            <a:r>
              <a:rPr lang="en-US" sz="1800" dirty="0" err="1" smtClean="0"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khóa</a:t>
            </a:r>
            <a:r>
              <a:rPr lang="en-US" sz="1800" dirty="0" smtClean="0"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 </a:t>
            </a:r>
            <a:r>
              <a:rPr lang="en-US" sz="1800" dirty="0" err="1" smtClean="0"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Quốc</a:t>
            </a:r>
            <a:r>
              <a:rPr lang="en-US" sz="1800" dirty="0" smtClean="0"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 </a:t>
            </a:r>
            <a:r>
              <a:rPr lang="en-US" sz="1800" dirty="0" err="1" smtClean="0"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hội</a:t>
            </a:r>
            <a:r>
              <a:rPr lang="en-US" sz="1800" dirty="0" smtClean="0"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 </a:t>
            </a:r>
            <a:r>
              <a:rPr lang="en-US" sz="1800" dirty="0" err="1" smtClean="0"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sẽ</a:t>
            </a:r>
            <a:r>
              <a:rPr lang="en-US" sz="1800" dirty="0" smtClean="0"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 </a:t>
            </a:r>
            <a:r>
              <a:rPr lang="en-US" sz="1800" dirty="0" err="1" smtClean="0"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hiển</a:t>
            </a:r>
            <a:r>
              <a:rPr lang="en-US" sz="1800" dirty="0" smtClean="0"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 </a:t>
            </a:r>
            <a:r>
              <a:rPr lang="en-US" sz="1800" dirty="0" err="1" smtClean="0"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thị</a:t>
            </a:r>
            <a:r>
              <a:rPr lang="en-US" sz="1800" dirty="0" smtClean="0"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 hang </a:t>
            </a:r>
            <a:r>
              <a:rPr lang="en-US" sz="1800" dirty="0" err="1" smtClean="0"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ngang</a:t>
            </a:r>
            <a:endParaRPr lang="en-US" sz="1800" dirty="0" smtClean="0">
              <a:latin typeface="Arial" panose="020B0604020202020204" pitchFamily="34" charset="0"/>
              <a:ea typeface="Roboto" panose="02000000000000000000" pitchFamily="2" charset="0"/>
              <a:cs typeface="Arial" panose="020B0604020202020204" pitchFamily="34" charset="0"/>
            </a:endParaRPr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en-US" sz="1800" dirty="0" err="1" smtClean="0"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Các</a:t>
            </a:r>
            <a:r>
              <a:rPr lang="en-US" sz="1800" dirty="0" smtClean="0"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 </a:t>
            </a:r>
            <a:r>
              <a:rPr lang="en-US" sz="1800" dirty="0" err="1" smtClean="0"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kỳ</a:t>
            </a:r>
            <a:r>
              <a:rPr lang="en-US" sz="1800" dirty="0" smtClean="0"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 </a:t>
            </a:r>
            <a:r>
              <a:rPr lang="en-US" sz="1800" dirty="0" err="1" smtClean="0"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họp</a:t>
            </a:r>
            <a:r>
              <a:rPr lang="en-US" sz="1800" dirty="0" smtClean="0"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 </a:t>
            </a:r>
            <a:r>
              <a:rPr lang="en-US" sz="1800" dirty="0" err="1" smtClean="0"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sẽ</a:t>
            </a:r>
            <a:r>
              <a:rPr lang="en-US" sz="1800" dirty="0" smtClean="0"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 </a:t>
            </a:r>
            <a:r>
              <a:rPr lang="en-US" sz="1800" dirty="0" err="1" smtClean="0"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hiển</a:t>
            </a:r>
            <a:r>
              <a:rPr lang="en-US" sz="1800" dirty="0" smtClean="0"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 </a:t>
            </a:r>
            <a:r>
              <a:rPr lang="en-US" sz="1800" dirty="0" err="1" smtClean="0"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thị</a:t>
            </a:r>
            <a:r>
              <a:rPr lang="en-US" sz="1800" dirty="0" smtClean="0"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 </a:t>
            </a:r>
            <a:r>
              <a:rPr lang="en-US" sz="1800" dirty="0" err="1" smtClean="0"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danh</a:t>
            </a:r>
            <a:r>
              <a:rPr lang="en-US" sz="1800" dirty="0" smtClean="0"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 </a:t>
            </a:r>
            <a:r>
              <a:rPr lang="en-US" sz="1800" dirty="0" err="1" smtClean="0"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sách</a:t>
            </a:r>
            <a:r>
              <a:rPr lang="en-US" sz="1800" dirty="0" smtClean="0"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 </a:t>
            </a:r>
            <a:r>
              <a:rPr lang="en-US" sz="1800" dirty="0" err="1" smtClean="0"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bên</a:t>
            </a:r>
            <a:r>
              <a:rPr lang="en-US" sz="1800" dirty="0" smtClean="0"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 </a:t>
            </a:r>
            <a:r>
              <a:rPr lang="en-US" sz="1800" dirty="0" err="1" smtClean="0"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trái</a:t>
            </a:r>
            <a:endParaRPr lang="en-US" sz="1800" dirty="0" smtClean="0">
              <a:latin typeface="Arial" panose="020B0604020202020204" pitchFamily="34" charset="0"/>
              <a:ea typeface="Roboto" panose="02000000000000000000" pitchFamily="2" charset="0"/>
              <a:cs typeface="Arial" panose="020B0604020202020204" pitchFamily="34" charset="0"/>
            </a:endParaRPr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en-US" sz="1800" dirty="0" err="1" smtClean="0"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Khi</a:t>
            </a:r>
            <a:r>
              <a:rPr lang="en-US" sz="1800" dirty="0" smtClean="0"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 click </a:t>
            </a:r>
            <a:r>
              <a:rPr lang="en-US" sz="1800" dirty="0" err="1" smtClean="0"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vào</a:t>
            </a:r>
            <a:r>
              <a:rPr lang="en-US" sz="1800" dirty="0" smtClean="0"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 </a:t>
            </a:r>
            <a:r>
              <a:rPr lang="en-US" sz="1800" dirty="0" err="1" smtClean="0"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một</a:t>
            </a:r>
            <a:r>
              <a:rPr lang="en-US" sz="1800" dirty="0" smtClean="0"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 </a:t>
            </a:r>
            <a:r>
              <a:rPr lang="en-US" sz="1800" dirty="0" err="1" smtClean="0"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kỳ</a:t>
            </a:r>
            <a:r>
              <a:rPr lang="en-US" sz="1800" dirty="0" smtClean="0"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 </a:t>
            </a:r>
            <a:r>
              <a:rPr lang="en-US" sz="1800" dirty="0" err="1" smtClean="0"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họp</a:t>
            </a:r>
            <a:r>
              <a:rPr lang="en-US" sz="1800" dirty="0" smtClean="0"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 </a:t>
            </a:r>
            <a:r>
              <a:rPr lang="en-US" sz="1800" dirty="0" err="1" smtClean="0"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trong</a:t>
            </a:r>
            <a:r>
              <a:rPr lang="en-US" sz="1800" dirty="0" smtClean="0"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 01 </a:t>
            </a:r>
            <a:r>
              <a:rPr lang="en-US" sz="1800" dirty="0" err="1" smtClean="0"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khóa</a:t>
            </a:r>
            <a:r>
              <a:rPr lang="en-US" sz="1800" dirty="0" smtClean="0"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 </a:t>
            </a:r>
            <a:r>
              <a:rPr lang="en-US" sz="1800" dirty="0" err="1" smtClean="0"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sẽ</a:t>
            </a:r>
            <a:r>
              <a:rPr lang="en-US" sz="1800" dirty="0" smtClean="0"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 </a:t>
            </a:r>
            <a:r>
              <a:rPr lang="en-US" sz="1800" dirty="0" err="1" smtClean="0"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hiển</a:t>
            </a:r>
            <a:r>
              <a:rPr lang="en-US" sz="1800" dirty="0" smtClean="0"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 </a:t>
            </a:r>
            <a:r>
              <a:rPr lang="en-US" sz="1800" dirty="0" err="1" smtClean="0"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thị</a:t>
            </a:r>
            <a:r>
              <a:rPr lang="en-US" sz="1800" dirty="0" smtClean="0"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 </a:t>
            </a:r>
            <a:r>
              <a:rPr lang="en-US" sz="1800" dirty="0" err="1" smtClean="0"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danh</a:t>
            </a:r>
            <a:r>
              <a:rPr lang="en-US" sz="1800" dirty="0" smtClean="0"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 </a:t>
            </a:r>
            <a:r>
              <a:rPr lang="en-US" sz="1800" dirty="0" err="1" smtClean="0"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sách</a:t>
            </a:r>
            <a:r>
              <a:rPr lang="en-US" sz="1800" dirty="0" smtClean="0"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 </a:t>
            </a:r>
            <a:r>
              <a:rPr lang="en-US" sz="1800" dirty="0" err="1" smtClean="0"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các</a:t>
            </a:r>
            <a:r>
              <a:rPr lang="en-US" sz="1800" dirty="0" smtClean="0"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 </a:t>
            </a:r>
            <a:r>
              <a:rPr lang="en-US" sz="1800" dirty="0" err="1" smtClean="0"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nội</a:t>
            </a:r>
            <a:r>
              <a:rPr lang="en-US" sz="1800" dirty="0" smtClean="0"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 dung, </a:t>
            </a:r>
            <a:r>
              <a:rPr lang="en-US" sz="1800" dirty="0" err="1" smtClean="0"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tư</a:t>
            </a:r>
            <a:r>
              <a:rPr lang="en-US" sz="1800" dirty="0" smtClean="0"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 </a:t>
            </a:r>
            <a:r>
              <a:rPr lang="en-US" sz="1800" dirty="0" err="1" smtClean="0"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liệu</a:t>
            </a:r>
            <a:r>
              <a:rPr lang="en-US" sz="1800" dirty="0" smtClean="0"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, </a:t>
            </a:r>
            <a:r>
              <a:rPr lang="en-US" sz="1800" dirty="0" err="1" smtClean="0"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ấn</a:t>
            </a:r>
            <a:r>
              <a:rPr lang="en-US" sz="1800" dirty="0" smtClean="0"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 </a:t>
            </a:r>
            <a:r>
              <a:rPr lang="en-US" sz="1800" dirty="0" err="1" smtClean="0"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phẩm</a:t>
            </a:r>
            <a:r>
              <a:rPr lang="en-US" sz="1800" dirty="0" smtClean="0"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, </a:t>
            </a:r>
            <a:r>
              <a:rPr lang="en-US" sz="1800" dirty="0" err="1" smtClean="0"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hình</a:t>
            </a:r>
            <a:r>
              <a:rPr lang="en-US" sz="1800" dirty="0" smtClean="0"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 </a:t>
            </a:r>
            <a:r>
              <a:rPr lang="en-US" sz="1800" dirty="0" err="1" smtClean="0"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ảnh</a:t>
            </a:r>
            <a:r>
              <a:rPr lang="en-US" sz="1800" dirty="0" smtClean="0"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 </a:t>
            </a:r>
            <a:r>
              <a:rPr lang="en-US" sz="1800" dirty="0" err="1" smtClean="0"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hoạt</a:t>
            </a:r>
            <a:r>
              <a:rPr lang="en-US" sz="1800" dirty="0" smtClean="0"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 </a:t>
            </a:r>
            <a:r>
              <a:rPr lang="en-US" sz="1800" dirty="0" err="1" smtClean="0"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động</a:t>
            </a:r>
            <a:r>
              <a:rPr lang="en-US" sz="1800" dirty="0" smtClean="0"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 </a:t>
            </a:r>
            <a:r>
              <a:rPr lang="en-US" sz="1800" dirty="0" err="1" smtClean="0"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trong</a:t>
            </a:r>
            <a:r>
              <a:rPr lang="en-US" sz="1800" dirty="0" smtClean="0"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 </a:t>
            </a:r>
            <a:r>
              <a:rPr lang="en-US" sz="1800" dirty="0" err="1" smtClean="0"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kỳ</a:t>
            </a:r>
            <a:r>
              <a:rPr lang="en-US" sz="1800" dirty="0" smtClean="0"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 </a:t>
            </a:r>
            <a:r>
              <a:rPr lang="en-US" sz="1800" dirty="0" err="1" smtClean="0"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họp</a:t>
            </a:r>
            <a:r>
              <a:rPr lang="en-US" sz="1800" dirty="0" smtClean="0"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 </a:t>
            </a:r>
            <a:r>
              <a:rPr lang="en-US" sz="1800" dirty="0" err="1" smtClean="0"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đó</a:t>
            </a:r>
            <a:r>
              <a:rPr lang="en-US" sz="1800" dirty="0" smtClean="0"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.</a:t>
            </a:r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en-US" sz="1800" dirty="0" err="1" smtClean="0"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Khi</a:t>
            </a:r>
            <a:r>
              <a:rPr lang="en-US" sz="1800" dirty="0" smtClean="0"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 click </a:t>
            </a:r>
            <a:r>
              <a:rPr lang="en-US" sz="1800" dirty="0" err="1" smtClean="0"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vào</a:t>
            </a:r>
            <a:r>
              <a:rPr lang="en-US" sz="1800" dirty="0" smtClean="0"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 </a:t>
            </a:r>
            <a:r>
              <a:rPr lang="en-US" sz="1800" dirty="0" err="1" smtClean="0"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một</a:t>
            </a:r>
            <a:r>
              <a:rPr lang="en-US" sz="1800" dirty="0" smtClean="0"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 </a:t>
            </a:r>
            <a:r>
              <a:rPr lang="en-US" sz="1800" dirty="0" err="1" smtClean="0"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nội</a:t>
            </a:r>
            <a:r>
              <a:rPr lang="en-US" sz="1800" dirty="0" smtClean="0"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 dung chi </a:t>
            </a:r>
            <a:r>
              <a:rPr lang="en-US" sz="1800" dirty="0" err="1" smtClean="0"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tiết</a:t>
            </a:r>
            <a:r>
              <a:rPr lang="en-US" sz="1800" dirty="0" smtClean="0"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 </a:t>
            </a:r>
            <a:r>
              <a:rPr lang="en-US" sz="1800" dirty="0" err="1" smtClean="0"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sẽ</a:t>
            </a:r>
            <a:r>
              <a:rPr lang="en-US" sz="1800" dirty="0" smtClean="0"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 </a:t>
            </a:r>
            <a:r>
              <a:rPr lang="en-US" sz="1800" dirty="0" err="1" smtClean="0"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dẫn</a:t>
            </a:r>
            <a:r>
              <a:rPr lang="en-US" sz="1800" dirty="0" smtClean="0"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 </a:t>
            </a:r>
            <a:r>
              <a:rPr lang="en-US" sz="1800" dirty="0" err="1" smtClean="0"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liên</a:t>
            </a:r>
            <a:r>
              <a:rPr lang="en-US" sz="1800" dirty="0" smtClean="0"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 </a:t>
            </a:r>
            <a:r>
              <a:rPr lang="en-US" sz="1800" dirty="0" err="1" smtClean="0"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kết</a:t>
            </a:r>
            <a:r>
              <a:rPr lang="en-US" sz="1800" dirty="0" smtClean="0"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 </a:t>
            </a:r>
            <a:r>
              <a:rPr lang="en-US" sz="1800" dirty="0" err="1" smtClean="0"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đến</a:t>
            </a:r>
            <a:r>
              <a:rPr lang="en-US" sz="1800" dirty="0" smtClean="0"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 </a:t>
            </a:r>
            <a:r>
              <a:rPr lang="en-US" sz="1800" dirty="0" err="1" smtClean="0"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nội</a:t>
            </a:r>
            <a:r>
              <a:rPr lang="en-US" sz="1800" dirty="0" smtClean="0"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 dung </a:t>
            </a:r>
            <a:r>
              <a:rPr lang="en-US" sz="1800" dirty="0" err="1" smtClean="0"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đó</a:t>
            </a:r>
            <a:r>
              <a:rPr lang="en-US" sz="1800" dirty="0" smtClean="0"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.</a:t>
            </a:r>
          </a:p>
          <a:p>
            <a:pPr marL="342900" indent="-342900" algn="just">
              <a:buFont typeface="Wingdings" panose="05000000000000000000" pitchFamily="2" charset="2"/>
              <a:buChar char="Ø"/>
            </a:pPr>
            <a:endParaRPr lang="en-US" sz="1800" dirty="0">
              <a:latin typeface="Arial" panose="020B0604020202020204" pitchFamily="34" charset="0"/>
              <a:ea typeface="Roboto" panose="02000000000000000000" pitchFamily="2" charset="0"/>
              <a:cs typeface="Arial" panose="020B0604020202020204" pitchFamily="34" charset="0"/>
            </a:endParaRPr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en-US" sz="1800" dirty="0" err="1" smtClean="0"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Phía</a:t>
            </a:r>
            <a:r>
              <a:rPr lang="en-US" sz="1800" dirty="0" smtClean="0"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 </a:t>
            </a:r>
            <a:r>
              <a:rPr lang="en-US" sz="1800" dirty="0" err="1" smtClean="0"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bên</a:t>
            </a:r>
            <a:r>
              <a:rPr lang="en-US" sz="1800" dirty="0" smtClean="0"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 </a:t>
            </a:r>
            <a:r>
              <a:rPr lang="en-US" sz="1800" dirty="0" err="1" smtClean="0"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phải</a:t>
            </a:r>
            <a:r>
              <a:rPr lang="en-US" sz="1800" dirty="0" smtClean="0"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 </a:t>
            </a:r>
            <a:r>
              <a:rPr lang="en-US" sz="1800" dirty="0" err="1" smtClean="0"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là</a:t>
            </a:r>
            <a:r>
              <a:rPr lang="en-US" sz="1800" dirty="0" smtClean="0"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 </a:t>
            </a:r>
            <a:r>
              <a:rPr lang="en-US" sz="1800" dirty="0" err="1" smtClean="0"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thanh</a:t>
            </a:r>
            <a:r>
              <a:rPr lang="en-US" sz="1800" dirty="0" smtClean="0"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 menu </a:t>
            </a:r>
            <a:r>
              <a:rPr lang="en-US" sz="1800" dirty="0" err="1" smtClean="0"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điều</a:t>
            </a:r>
            <a:r>
              <a:rPr lang="en-US" sz="1800" dirty="0" smtClean="0"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 </a:t>
            </a:r>
            <a:r>
              <a:rPr lang="en-US" sz="1800" dirty="0" err="1" smtClean="0"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hướng</a:t>
            </a:r>
            <a:r>
              <a:rPr lang="en-US" sz="1800" dirty="0" smtClean="0"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 </a:t>
            </a:r>
            <a:r>
              <a:rPr lang="en-US" sz="1800" dirty="0" err="1" smtClean="0"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được</a:t>
            </a:r>
            <a:r>
              <a:rPr lang="en-US" sz="1800" dirty="0" smtClean="0"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 chia </a:t>
            </a:r>
            <a:r>
              <a:rPr lang="en-US" sz="1800" dirty="0" err="1" smtClean="0"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các</a:t>
            </a:r>
            <a:r>
              <a:rPr lang="en-US" sz="1800" dirty="0" smtClean="0"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 </a:t>
            </a:r>
            <a:r>
              <a:rPr lang="en-US" sz="1800" dirty="0" err="1" smtClean="0"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kỳ</a:t>
            </a:r>
            <a:r>
              <a:rPr lang="en-US" sz="1800" dirty="0" smtClean="0"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 </a:t>
            </a:r>
            <a:r>
              <a:rPr lang="en-US" sz="1800" dirty="0" err="1" smtClean="0"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họp</a:t>
            </a:r>
            <a:r>
              <a:rPr lang="en-US" sz="1800" dirty="0" smtClean="0"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 </a:t>
            </a:r>
            <a:r>
              <a:rPr lang="en-US" sz="1800" dirty="0" err="1" smtClean="0"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theo</a:t>
            </a:r>
            <a:r>
              <a:rPr lang="en-US" sz="1800" dirty="0" smtClean="0"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 </a:t>
            </a:r>
            <a:r>
              <a:rPr lang="en-US" sz="1800" dirty="0" err="1" smtClean="0"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từng</a:t>
            </a:r>
            <a:r>
              <a:rPr lang="en-US" sz="1800" dirty="0" smtClean="0"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 </a:t>
            </a:r>
            <a:r>
              <a:rPr lang="en-US" sz="1800" dirty="0" err="1" smtClean="0"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khóa</a:t>
            </a:r>
            <a:r>
              <a:rPr lang="en-US" sz="1800" dirty="0" smtClean="0"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, </a:t>
            </a:r>
            <a:r>
              <a:rPr lang="en-US" sz="1800" dirty="0" err="1" smtClean="0"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từng</a:t>
            </a:r>
            <a:r>
              <a:rPr lang="en-US" sz="1800" dirty="0" smtClean="0"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 </a:t>
            </a:r>
            <a:r>
              <a:rPr lang="en-US" sz="1800" dirty="0" err="1" smtClean="0"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kỳ</a:t>
            </a:r>
            <a:r>
              <a:rPr lang="en-US" sz="1800" dirty="0" smtClean="0"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 </a:t>
            </a:r>
            <a:r>
              <a:rPr lang="en-US" sz="1800" dirty="0" err="1" smtClean="0"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khác</a:t>
            </a:r>
            <a:r>
              <a:rPr lang="en-US" sz="1800" dirty="0" smtClean="0"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 </a:t>
            </a:r>
            <a:r>
              <a:rPr lang="en-US" sz="1800" dirty="0" err="1" smtClean="0"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nhau</a:t>
            </a:r>
            <a:endParaRPr lang="en-US" sz="1400" dirty="0" smtClean="0">
              <a:latin typeface="Arial" panose="020B0604020202020204" pitchFamily="34" charset="0"/>
              <a:ea typeface="Roboto" panose="02000000000000000000" pitchFamily="2" charset="0"/>
              <a:cs typeface="Arial" panose="020B0604020202020204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29867" y="1741687"/>
            <a:ext cx="5901267" cy="44573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02530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70806" y="1115682"/>
            <a:ext cx="11368345" cy="510645"/>
          </a:xfrm>
        </p:spPr>
        <p:txBody>
          <a:bodyPr>
            <a:normAutofit fontScale="90000"/>
          </a:bodyPr>
          <a:lstStyle/>
          <a:p>
            <a:pPr algn="l"/>
            <a:r>
              <a:rPr lang="en-US" sz="3600" b="1" dirty="0">
                <a:solidFill>
                  <a:srgbClr val="C0000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4</a:t>
            </a:r>
            <a:r>
              <a:rPr lang="en-US" sz="3600" b="1" dirty="0" smtClean="0">
                <a:solidFill>
                  <a:srgbClr val="C0000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. </a:t>
            </a:r>
            <a:r>
              <a:rPr lang="en-US" sz="3600" b="1" dirty="0" err="1">
                <a:solidFill>
                  <a:srgbClr val="C0000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Chuyên</a:t>
            </a:r>
            <a:r>
              <a:rPr lang="en-US" sz="3600" b="1" dirty="0">
                <a:solidFill>
                  <a:srgbClr val="C0000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trang</a:t>
            </a:r>
            <a:r>
              <a:rPr lang="en-US" sz="3600" b="1" dirty="0">
                <a:solidFill>
                  <a:srgbClr val="C0000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hoạt</a:t>
            </a:r>
            <a:r>
              <a:rPr lang="en-US" sz="3600" b="1" dirty="0">
                <a:solidFill>
                  <a:srgbClr val="C0000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động</a:t>
            </a:r>
            <a:r>
              <a:rPr lang="en-US" sz="3600" b="1" dirty="0">
                <a:solidFill>
                  <a:srgbClr val="C0000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của</a:t>
            </a:r>
            <a:r>
              <a:rPr lang="en-US" sz="3600" b="1" dirty="0">
                <a:solidFill>
                  <a:srgbClr val="C0000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Quốc</a:t>
            </a:r>
            <a:r>
              <a:rPr lang="en-US" sz="3600" b="1" dirty="0">
                <a:solidFill>
                  <a:srgbClr val="C0000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hội</a:t>
            </a:r>
            <a:endParaRPr lang="en-US" sz="3600" b="1" dirty="0">
              <a:solidFill>
                <a:srgbClr val="C00000"/>
              </a:solidFill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70806" y="1584224"/>
            <a:ext cx="11101527" cy="462764"/>
          </a:xfrm>
        </p:spPr>
        <p:txBody>
          <a:bodyPr>
            <a:noAutofit/>
          </a:bodyPr>
          <a:lstStyle/>
          <a:p>
            <a:pPr algn="l"/>
            <a:r>
              <a:rPr lang="en-US" b="1" i="1" smtClean="0"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Trang chủ các phiên họp của UBTVQH</a:t>
            </a:r>
            <a:endParaRPr lang="en-US" b="1" i="1">
              <a:latin typeface="Arial" panose="020B0604020202020204" pitchFamily="34" charset="0"/>
              <a:ea typeface="Roboto" panose="02000000000000000000" pitchFamily="2" charset="0"/>
              <a:cs typeface="Arial" panose="020B0604020202020204" pitchFamily="34" charset="0"/>
            </a:endParaRPr>
          </a:p>
        </p:txBody>
      </p:sp>
      <p:sp>
        <p:nvSpPr>
          <p:cNvPr id="7" name="Subtitle 2"/>
          <p:cNvSpPr txBox="1">
            <a:spLocks/>
          </p:cNvSpPr>
          <p:nvPr/>
        </p:nvSpPr>
        <p:spPr>
          <a:xfrm>
            <a:off x="402047" y="2353733"/>
            <a:ext cx="5727820" cy="369146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en-US" sz="1800" smtClean="0"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Các khóa Quốc hội sẽ hiển thị hang ngang</a:t>
            </a:r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en-US" sz="1800" smtClean="0"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Các kỳ họp sẽ hiển thị danh sách bên trái</a:t>
            </a:r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en-US" sz="1800" smtClean="0"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Khi click vào một kỳ họp trong 01 khóa sẽ hiển thị danh sách các nội dung, tư liệu, ấn phẩm, hình ảnh hoạt động trong kỳ họp đó.</a:t>
            </a:r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en-US" sz="1800" smtClean="0"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Khi click vào một nội dung chi tiết sẽ dẫn liên kết đến nội dung đó.</a:t>
            </a:r>
          </a:p>
          <a:p>
            <a:pPr marL="342900" indent="-342900" algn="just">
              <a:buFont typeface="Wingdings" panose="05000000000000000000" pitchFamily="2" charset="2"/>
              <a:buChar char="Ø"/>
            </a:pPr>
            <a:endParaRPr lang="en-US" sz="1800">
              <a:latin typeface="Arial" panose="020B0604020202020204" pitchFamily="34" charset="0"/>
              <a:ea typeface="Roboto" panose="02000000000000000000" pitchFamily="2" charset="0"/>
              <a:cs typeface="Arial" panose="020B0604020202020204" pitchFamily="34" charset="0"/>
            </a:endParaRPr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en-US" sz="1800" smtClean="0"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Phía bên phải là thanh menu điều hướng được chia các kỳ họp theo từng khóa, từng kỳ khác nhau</a:t>
            </a:r>
            <a:endParaRPr lang="en-US" sz="1400" smtClean="0">
              <a:latin typeface="Arial" panose="020B0604020202020204" pitchFamily="34" charset="0"/>
              <a:ea typeface="Roboto" panose="02000000000000000000" pitchFamily="2" charset="0"/>
              <a:cs typeface="Arial" panose="020B0604020202020204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29867" y="1741687"/>
            <a:ext cx="5901267" cy="44573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40390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332169" y="1798262"/>
            <a:ext cx="11368345" cy="880544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20000"/>
              </a:lnSpc>
            </a:pPr>
            <a:r>
              <a:rPr lang="en-US" sz="2400" b="1" dirty="0" smtClean="0">
                <a:solidFill>
                  <a:srgbClr val="C0000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II. </a:t>
            </a:r>
            <a:r>
              <a:rPr lang="en-US" sz="2400" b="1" dirty="0" err="1" smtClean="0">
                <a:solidFill>
                  <a:srgbClr val="C0000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Giới</a:t>
            </a:r>
            <a:r>
              <a:rPr lang="en-US" sz="2400" b="1" dirty="0" smtClean="0">
                <a:solidFill>
                  <a:srgbClr val="C0000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rgbClr val="C0000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thiệu</a:t>
            </a:r>
            <a:r>
              <a:rPr lang="en-US" sz="2400" b="1" dirty="0" smtClean="0">
                <a:solidFill>
                  <a:srgbClr val="C0000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rgbClr val="C0000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và</a:t>
            </a:r>
            <a:r>
              <a:rPr lang="en-US" sz="2400" b="1" dirty="0" smtClean="0">
                <a:solidFill>
                  <a:srgbClr val="C0000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rgbClr val="C0000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hướng</a:t>
            </a:r>
            <a:r>
              <a:rPr lang="en-US" sz="2400" b="1" dirty="0" smtClean="0">
                <a:solidFill>
                  <a:srgbClr val="C0000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rgbClr val="C0000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dẫn</a:t>
            </a:r>
            <a:r>
              <a:rPr lang="en-US" sz="2400" b="1" dirty="0" smtClean="0">
                <a:solidFill>
                  <a:srgbClr val="C0000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rgbClr val="C0000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Biên</a:t>
            </a:r>
            <a:r>
              <a:rPr lang="en-US" sz="2400" b="1" dirty="0" smtClean="0">
                <a:solidFill>
                  <a:srgbClr val="C0000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rgbClr val="C0000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tập</a:t>
            </a:r>
            <a:r>
              <a:rPr lang="en-US" sz="2400" b="1" dirty="0" smtClean="0">
                <a:solidFill>
                  <a:srgbClr val="C0000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tin </a:t>
            </a:r>
            <a:r>
              <a:rPr lang="en-US" sz="2400" b="1" dirty="0" err="1" smtClean="0">
                <a:solidFill>
                  <a:srgbClr val="C0000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tức</a:t>
            </a:r>
            <a:r>
              <a:rPr lang="en-US" sz="2400" b="1" dirty="0" smtClean="0">
                <a:solidFill>
                  <a:srgbClr val="C0000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rgbClr val="C0000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lên</a:t>
            </a:r>
            <a:r>
              <a:rPr lang="en-US" sz="2400" b="1" dirty="0" smtClean="0">
                <a:solidFill>
                  <a:srgbClr val="C0000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rgbClr val="C0000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kho</a:t>
            </a:r>
            <a:r>
              <a:rPr lang="en-US" sz="2400" b="1" dirty="0" smtClean="0">
                <a:solidFill>
                  <a:srgbClr val="C0000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rgbClr val="C0000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nội</a:t>
            </a:r>
            <a:r>
              <a:rPr lang="en-US" sz="2400" b="1" dirty="0" smtClean="0">
                <a:solidFill>
                  <a:srgbClr val="C0000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dung </a:t>
            </a:r>
            <a:r>
              <a:rPr lang="en-US" sz="2400" b="1" dirty="0" err="1" smtClean="0">
                <a:solidFill>
                  <a:srgbClr val="C0000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của</a:t>
            </a:r>
            <a:r>
              <a:rPr lang="en-US" sz="2400" b="1" dirty="0">
                <a:solidFill>
                  <a:srgbClr val="C0000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rgbClr val="C0000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Hội</a:t>
            </a:r>
            <a:r>
              <a:rPr lang="en-US" sz="2400" b="1" dirty="0" smtClean="0">
                <a:solidFill>
                  <a:srgbClr val="C0000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rgbClr val="C0000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đồng</a:t>
            </a:r>
            <a:r>
              <a:rPr lang="en-US" sz="2400" b="1" dirty="0" smtClean="0">
                <a:solidFill>
                  <a:srgbClr val="C0000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rgbClr val="C0000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dân</a:t>
            </a:r>
            <a:r>
              <a:rPr lang="en-US" sz="2400" b="1" dirty="0" smtClean="0">
                <a:solidFill>
                  <a:srgbClr val="C0000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rgbClr val="C0000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tộc</a:t>
            </a:r>
            <a:r>
              <a:rPr lang="en-US" sz="2400" b="1" dirty="0" smtClean="0">
                <a:solidFill>
                  <a:srgbClr val="C0000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rgbClr val="C0000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và</a:t>
            </a:r>
            <a:r>
              <a:rPr lang="en-US" sz="2400" b="1" dirty="0" smtClean="0">
                <a:solidFill>
                  <a:srgbClr val="C0000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rgbClr val="C0000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các</a:t>
            </a:r>
            <a:r>
              <a:rPr lang="en-US" sz="2400" b="1" dirty="0" smtClean="0">
                <a:solidFill>
                  <a:srgbClr val="C0000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rgbClr val="C0000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Ủy</a:t>
            </a:r>
            <a:r>
              <a:rPr lang="en-US" sz="2400" b="1" dirty="0" smtClean="0">
                <a:solidFill>
                  <a:srgbClr val="C0000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ban</a:t>
            </a:r>
            <a:endParaRPr lang="en-US" sz="2400" dirty="0">
              <a:latin typeface="Arial" panose="020B0604020202020204" pitchFamily="34" charset="0"/>
              <a:ea typeface="Roboto" panose="02000000000000000000" pitchFamily="2" charset="0"/>
              <a:cs typeface="Arial" panose="020B0604020202020204" pitchFamily="34" charset="0"/>
            </a:endParaRPr>
          </a:p>
          <a:p>
            <a:pPr algn="l">
              <a:lnSpc>
                <a:spcPct val="120000"/>
              </a:lnSpc>
            </a:pPr>
            <a:r>
              <a:rPr lang="en-US" sz="2400" b="1" dirty="0" smtClean="0">
                <a:solidFill>
                  <a:srgbClr val="C0000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endParaRPr lang="en-US" sz="2400" b="1" dirty="0">
              <a:solidFill>
                <a:srgbClr val="C00000"/>
              </a:solidFill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5" name="Subtitle 2"/>
          <p:cNvSpPr txBox="1">
            <a:spLocks/>
          </p:cNvSpPr>
          <p:nvPr/>
        </p:nvSpPr>
        <p:spPr>
          <a:xfrm>
            <a:off x="1159099" y="2353733"/>
            <a:ext cx="10058400" cy="145841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en-US" sz="1800" dirty="0" err="1" smtClean="0"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Biên</a:t>
            </a:r>
            <a:r>
              <a:rPr lang="en-US" sz="1800" dirty="0" smtClean="0"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1800" dirty="0" err="1" smtClean="0"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tập</a:t>
            </a:r>
            <a:r>
              <a:rPr lang="en-US" sz="1800" dirty="0" smtClean="0"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1800" dirty="0" err="1" smtClean="0"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theo</a:t>
            </a:r>
            <a:r>
              <a:rPr lang="en-US" sz="1800" dirty="0" smtClean="0"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1800" dirty="0" err="1" smtClean="0"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phương</a:t>
            </a:r>
            <a:r>
              <a:rPr lang="en-US" sz="1800" dirty="0" smtClean="0"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1800" dirty="0" err="1" smtClean="0"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thức</a:t>
            </a:r>
            <a:r>
              <a:rPr lang="en-US" sz="1800" dirty="0" smtClean="0"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1800" dirty="0" err="1" smtClean="0"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truyền</a:t>
            </a:r>
            <a:r>
              <a:rPr lang="en-US" sz="1800" dirty="0" smtClean="0"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1800" dirty="0" err="1" smtClean="0"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thống</a:t>
            </a:r>
            <a:r>
              <a:rPr lang="en-US" sz="1800" dirty="0" smtClean="0"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 (</a:t>
            </a:r>
            <a:r>
              <a:rPr lang="en-US" sz="1800" dirty="0" err="1" smtClean="0"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Gửi</a:t>
            </a:r>
            <a:r>
              <a:rPr lang="en-US" sz="1800" dirty="0" smtClean="0"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 email </a:t>
            </a:r>
            <a:r>
              <a:rPr lang="en-US" sz="1800" dirty="0" err="1" smtClean="0"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cho</a:t>
            </a:r>
            <a:r>
              <a:rPr lang="en-US" sz="1800" dirty="0" smtClean="0"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 ban </a:t>
            </a:r>
            <a:r>
              <a:rPr lang="en-US" sz="1800" dirty="0" err="1" smtClean="0"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biên</a:t>
            </a:r>
            <a:r>
              <a:rPr lang="en-US" sz="1800" dirty="0" smtClean="0"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1800" dirty="0" err="1" smtClean="0"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tập</a:t>
            </a:r>
            <a:r>
              <a:rPr lang="en-US" sz="1800" dirty="0" smtClean="0"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1800" dirty="0" err="1" smtClean="0"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cổng</a:t>
            </a:r>
            <a:r>
              <a:rPr lang="en-US" sz="1800" dirty="0" smtClean="0"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1800" dirty="0" err="1" smtClean="0"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thông</a:t>
            </a:r>
            <a:r>
              <a:rPr lang="en-US" sz="1800" dirty="0" smtClean="0"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 tin)</a:t>
            </a:r>
          </a:p>
          <a:p>
            <a:pPr algn="just"/>
            <a:endParaRPr lang="en-US" sz="1800" dirty="0" smtClean="0">
              <a:latin typeface="Times New Roman" panose="02020603050405020304" pitchFamily="18" charset="0"/>
              <a:ea typeface="Roboto" panose="02000000000000000000" pitchFamily="2" charset="0"/>
              <a:cs typeface="Times New Roman" panose="02020603050405020304" pitchFamily="18" charset="0"/>
            </a:endParaRPr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en-US" sz="1800" dirty="0" err="1" smtClean="0"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Biên</a:t>
            </a:r>
            <a:r>
              <a:rPr lang="en-US" sz="1800" dirty="0" smtClean="0"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1800" dirty="0" err="1" smtClean="0"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tập</a:t>
            </a:r>
            <a:r>
              <a:rPr lang="en-US" sz="1800" dirty="0" smtClean="0"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 qua </a:t>
            </a:r>
            <a:r>
              <a:rPr lang="en-US" sz="1800" dirty="0" err="1" smtClean="0"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cổng</a:t>
            </a:r>
            <a:r>
              <a:rPr lang="en-US" sz="1800" dirty="0" smtClean="0"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1800" dirty="0" err="1" smtClean="0"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thông</a:t>
            </a:r>
            <a:r>
              <a:rPr lang="en-US" sz="1800" dirty="0" smtClean="0"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 tin </a:t>
            </a:r>
            <a:r>
              <a:rPr lang="en-US" sz="1800" dirty="0" err="1" smtClean="0"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điện</a:t>
            </a:r>
            <a:r>
              <a:rPr lang="en-US" sz="1800" dirty="0" smtClean="0"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1800" dirty="0" err="1" smtClean="0"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tử</a:t>
            </a:r>
            <a:r>
              <a:rPr lang="en-US" sz="1800" dirty="0" smtClean="0"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1800" dirty="0" err="1" smtClean="0"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Quốc</a:t>
            </a:r>
            <a:r>
              <a:rPr lang="en-US" sz="1800" dirty="0" smtClean="0"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1800" dirty="0" err="1" smtClean="0"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hội</a:t>
            </a:r>
            <a:r>
              <a:rPr lang="en-US" sz="1800" dirty="0" smtClean="0"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7407044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267774" y="881472"/>
            <a:ext cx="7459550" cy="622966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20000"/>
              </a:lnSpc>
            </a:pPr>
            <a:r>
              <a:rPr lang="en-US" sz="2400" b="1" dirty="0" smtClean="0">
                <a:solidFill>
                  <a:srgbClr val="C0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II. </a:t>
            </a:r>
            <a:r>
              <a:rPr lang="en-US" sz="2400" b="1" dirty="0" err="1">
                <a:solidFill>
                  <a:srgbClr val="C0000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Biên</a:t>
            </a:r>
            <a:r>
              <a:rPr lang="en-US" sz="2400" b="1" dirty="0">
                <a:solidFill>
                  <a:srgbClr val="C0000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tập</a:t>
            </a:r>
            <a:r>
              <a:rPr lang="en-US" sz="2400" b="1" dirty="0">
                <a:solidFill>
                  <a:srgbClr val="C0000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smtClean="0">
                <a:solidFill>
                  <a:srgbClr val="C0000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qua </a:t>
            </a:r>
            <a:r>
              <a:rPr lang="en-US" sz="2400" b="1" dirty="0" err="1" smtClean="0">
                <a:solidFill>
                  <a:srgbClr val="C0000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Cổng</a:t>
            </a:r>
            <a:r>
              <a:rPr lang="en-US" sz="2400" b="1" dirty="0" smtClean="0">
                <a:solidFill>
                  <a:srgbClr val="C0000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rgbClr val="C0000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thông</a:t>
            </a:r>
            <a:r>
              <a:rPr lang="en-US" sz="2400" b="1" dirty="0" smtClean="0">
                <a:solidFill>
                  <a:srgbClr val="C0000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tin </a:t>
            </a:r>
            <a:r>
              <a:rPr lang="en-US" sz="2400" b="1" dirty="0" err="1" smtClean="0">
                <a:solidFill>
                  <a:srgbClr val="C0000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điện</a:t>
            </a:r>
            <a:r>
              <a:rPr lang="en-US" sz="2400" b="1" dirty="0" smtClean="0">
                <a:solidFill>
                  <a:srgbClr val="C0000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rgbClr val="C0000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tử</a:t>
            </a:r>
            <a:r>
              <a:rPr lang="en-US" sz="2400" b="1" dirty="0" smtClean="0">
                <a:solidFill>
                  <a:srgbClr val="C0000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rgbClr val="C0000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Quốc</a:t>
            </a:r>
            <a:r>
              <a:rPr lang="en-US" sz="2400" b="1" dirty="0" smtClean="0">
                <a:solidFill>
                  <a:srgbClr val="C0000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rgbClr val="C0000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hội</a:t>
            </a:r>
            <a:endParaRPr lang="en-US" sz="2400" b="1" dirty="0">
              <a:solidFill>
                <a:srgbClr val="C00000"/>
              </a:solidFill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65949" y="1504438"/>
            <a:ext cx="6126051" cy="51386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Rectangle 1"/>
          <p:cNvSpPr/>
          <p:nvPr/>
        </p:nvSpPr>
        <p:spPr>
          <a:xfrm>
            <a:off x="267774" y="2014298"/>
            <a:ext cx="5798175" cy="16004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n-US" sz="1400" b="1" dirty="0" err="1">
                <a:latin typeface="Arial" panose="020B0604020202020204" pitchFamily="34" charset="0"/>
                <a:cs typeface="Arial" panose="020B0604020202020204" pitchFamily="34" charset="0"/>
              </a:rPr>
              <a:t>Mục</a:t>
            </a:r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b="1" dirty="0" err="1">
                <a:latin typeface="Arial" panose="020B0604020202020204" pitchFamily="34" charset="0"/>
                <a:cs typeface="Arial" panose="020B0604020202020204" pitchFamily="34" charset="0"/>
              </a:rPr>
              <a:t>đích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: Cho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phép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người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dùng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quản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lý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thông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tin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liên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quan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đến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Tin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tức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giúp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cho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người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dùng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thể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theo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dõi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việc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cập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nhật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tin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theo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từng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sự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kiện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tin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tức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hoặc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theo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chuyên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mục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tin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trên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toàn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hệ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thống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pPr algn="just"/>
            <a:endParaRPr lang="en-US" sz="1400" dirty="0">
              <a:latin typeface="Arial" panose="020B0604020202020204" pitchFamily="34" charset="0"/>
              <a:ea typeface="Roboto" panose="02000000000000000000" pitchFamily="2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199384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06062" y="1171771"/>
            <a:ext cx="5267459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Thêm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mới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Tin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tức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dùng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bước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206062" y="2579648"/>
            <a:ext cx="5743977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err="1">
                <a:latin typeface="Arial" panose="020B0604020202020204" pitchFamily="34" charset="0"/>
                <a:cs typeface="Arial" panose="020B0604020202020204" pitchFamily="34" charset="0"/>
              </a:rPr>
              <a:t>Bước</a:t>
            </a:r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 1: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Đăng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nhập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trang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quản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trị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với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tài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khoản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người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biên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tập</a:t>
            </a:r>
            <a:r>
              <a:rPr lang="en-US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endParaRPr lang="en-US" sz="14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14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/>
            <a:r>
              <a:rPr lang="en-US" sz="1400" b="1" dirty="0" err="1">
                <a:latin typeface="Arial" panose="020B0604020202020204" pitchFamily="34" charset="0"/>
                <a:cs typeface="Arial" panose="020B0604020202020204" pitchFamily="34" charset="0"/>
              </a:rPr>
              <a:t>Bước</a:t>
            </a:r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 2: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Chọn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Tin </a:t>
            </a:r>
            <a:r>
              <a:rPr lang="en-US" sz="1400" b="1" dirty="0" err="1">
                <a:latin typeface="Arial" panose="020B0604020202020204" pitchFamily="34" charset="0"/>
                <a:cs typeface="Arial" panose="020B0604020202020204" pitchFamily="34" charset="0"/>
              </a:rPr>
              <a:t>tức</a:t>
            </a:r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/ </a:t>
            </a:r>
            <a:r>
              <a:rPr lang="en-US" sz="1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Quản</a:t>
            </a:r>
            <a:r>
              <a:rPr lang="en-US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lý</a:t>
            </a:r>
            <a:r>
              <a:rPr lang="en-US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Tin </a:t>
            </a:r>
            <a:r>
              <a:rPr lang="en-US" sz="1400" b="1" dirty="0" err="1">
                <a:latin typeface="Arial" panose="020B0604020202020204" pitchFamily="34" charset="0"/>
                <a:cs typeface="Arial" panose="020B0604020202020204" pitchFamily="34" charset="0"/>
              </a:rPr>
              <a:t>tức</a:t>
            </a:r>
            <a:r>
              <a:rPr lang="en-US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lvl="0"/>
            <a:endParaRPr lang="en-US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/>
            <a:endParaRPr lang="en-US" sz="14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/>
            <a:endParaRPr lang="en-US" sz="14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400" b="1" dirty="0" err="1">
                <a:latin typeface="Arial" panose="020B0604020202020204" pitchFamily="34" charset="0"/>
                <a:cs typeface="Arial" panose="020B0604020202020204" pitchFamily="34" charset="0"/>
              </a:rPr>
              <a:t>Bước</a:t>
            </a:r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 3: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Trên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trang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danh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sách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Tin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tức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kích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nút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b="1" dirty="0" err="1">
                <a:latin typeface="Arial" panose="020B0604020202020204" pitchFamily="34" charset="0"/>
                <a:cs typeface="Arial" panose="020B0604020202020204" pitchFamily="34" charset="0"/>
              </a:rPr>
              <a:t>Thêm</a:t>
            </a:r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b="1" dirty="0" err="1">
                <a:latin typeface="Arial" panose="020B0604020202020204" pitchFamily="34" charset="0"/>
                <a:cs typeface="Arial" panose="020B0604020202020204" pitchFamily="34" charset="0"/>
              </a:rPr>
              <a:t>mới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lvl="0"/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50039" y="1725769"/>
            <a:ext cx="6241962" cy="45460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87851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188890" y="1225519"/>
            <a:ext cx="6096000" cy="5047536"/>
          </a:xfrm>
          <a:prstGeom prst="rect">
            <a:avLst/>
          </a:prstGeom>
        </p:spPr>
        <p:txBody>
          <a:bodyPr>
            <a:spAutoFit/>
          </a:bodyPr>
          <a:lstStyle/>
          <a:p>
            <a:pPr lvl="0"/>
            <a:r>
              <a:rPr lang="en-US" sz="1400" b="1" dirty="0" err="1">
                <a:latin typeface="Arial" panose="020B0604020202020204" pitchFamily="34" charset="0"/>
                <a:cs typeface="Arial" panose="020B0604020202020204" pitchFamily="34" charset="0"/>
              </a:rPr>
              <a:t>Bước</a:t>
            </a:r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 4: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Nhập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thông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tin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vào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form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trường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dấu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*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trường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bắt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buộc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phải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nhập</a:t>
            </a:r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).</a:t>
            </a:r>
          </a:p>
          <a:p>
            <a:pPr lvl="0"/>
            <a:endParaRPr lang="en-US" sz="1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lvl="0" indent="-285750">
              <a:buFontTx/>
              <a:buChar char="-"/>
            </a:pPr>
            <a:r>
              <a:rPr lang="en-US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Nhập</a:t>
            </a:r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dữ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liệu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cho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trường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như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1400" b="1" dirty="0" err="1">
                <a:latin typeface="Arial" panose="020B0604020202020204" pitchFamily="34" charset="0"/>
                <a:cs typeface="Arial" panose="020B0604020202020204" pitchFamily="34" charset="0"/>
              </a:rPr>
              <a:t>Tên</a:t>
            </a:r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 tin </a:t>
            </a:r>
            <a:r>
              <a:rPr lang="en-US" sz="1400" b="1" dirty="0" err="1"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400" b="1" dirty="0" err="1">
                <a:latin typeface="Arial" panose="020B0604020202020204" pitchFamily="34" charset="0"/>
                <a:cs typeface="Arial" panose="020B0604020202020204" pitchFamily="34" charset="0"/>
              </a:rPr>
              <a:t>Chuyên</a:t>
            </a:r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b="1" dirty="0" err="1">
                <a:latin typeface="Arial" panose="020B0604020202020204" pitchFamily="34" charset="0"/>
                <a:cs typeface="Arial" panose="020B0604020202020204" pitchFamily="34" charset="0"/>
              </a:rPr>
              <a:t>mục</a:t>
            </a:r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400" b="1" dirty="0" err="1">
                <a:latin typeface="Arial" panose="020B0604020202020204" pitchFamily="34" charset="0"/>
                <a:cs typeface="Arial" panose="020B0604020202020204" pitchFamily="34" charset="0"/>
              </a:rPr>
              <a:t>Sự</a:t>
            </a:r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b="1" dirty="0" err="1">
                <a:latin typeface="Arial" panose="020B0604020202020204" pitchFamily="34" charset="0"/>
                <a:cs typeface="Arial" panose="020B0604020202020204" pitchFamily="34" charset="0"/>
              </a:rPr>
              <a:t>kiện</a:t>
            </a:r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 tin </a:t>
            </a:r>
            <a:r>
              <a:rPr lang="en-US" sz="1400" b="1" dirty="0" err="1">
                <a:latin typeface="Arial" panose="020B0604020202020204" pitchFamily="34" charset="0"/>
                <a:cs typeface="Arial" panose="020B0604020202020204" pitchFamily="34" charset="0"/>
              </a:rPr>
              <a:t>tức</a:t>
            </a:r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400" b="1" dirty="0" err="1">
                <a:latin typeface="Arial" panose="020B0604020202020204" pitchFamily="34" charset="0"/>
                <a:cs typeface="Arial" panose="020B0604020202020204" pitchFamily="34" charset="0"/>
              </a:rPr>
              <a:t>Tác</a:t>
            </a:r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b="1" dirty="0" err="1">
                <a:latin typeface="Arial" panose="020B0604020202020204" pitchFamily="34" charset="0"/>
                <a:cs typeface="Arial" panose="020B0604020202020204" pitchFamily="34" charset="0"/>
              </a:rPr>
              <a:t>giả</a:t>
            </a:r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400" b="1" dirty="0" err="1">
                <a:latin typeface="Arial" panose="020B0604020202020204" pitchFamily="34" charset="0"/>
                <a:cs typeface="Arial" panose="020B0604020202020204" pitchFamily="34" charset="0"/>
              </a:rPr>
              <a:t>Nguồn</a:t>
            </a:r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b="1" dirty="0" err="1"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b="1" dirty="0" err="1">
                <a:latin typeface="Arial" panose="020B0604020202020204" pitchFamily="34" charset="0"/>
                <a:cs typeface="Arial" panose="020B0604020202020204" pitchFamily="34" charset="0"/>
              </a:rPr>
              <a:t>viết</a:t>
            </a:r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400" b="1" dirty="0" err="1">
                <a:latin typeface="Arial" panose="020B0604020202020204" pitchFamily="34" charset="0"/>
                <a:cs typeface="Arial" panose="020B0604020202020204" pitchFamily="34" charset="0"/>
              </a:rPr>
              <a:t>Nội</a:t>
            </a:r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 dung </a:t>
            </a:r>
            <a:r>
              <a:rPr lang="en-US" sz="1400" b="1" dirty="0" err="1">
                <a:latin typeface="Arial" panose="020B0604020202020204" pitchFamily="34" charset="0"/>
                <a:cs typeface="Arial" panose="020B0604020202020204" pitchFamily="34" charset="0"/>
              </a:rPr>
              <a:t>mô</a:t>
            </a:r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b="1" dirty="0" err="1">
                <a:latin typeface="Arial" panose="020B0604020202020204" pitchFamily="34" charset="0"/>
                <a:cs typeface="Arial" panose="020B0604020202020204" pitchFamily="34" charset="0"/>
              </a:rPr>
              <a:t>tả</a:t>
            </a:r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en-US" sz="1400" b="1" dirty="0" err="1">
                <a:latin typeface="Arial" panose="020B0604020202020204" pitchFamily="34" charset="0"/>
                <a:cs typeface="Arial" panose="020B0604020202020204" pitchFamily="34" charset="0"/>
              </a:rPr>
              <a:t>Chú</a:t>
            </a:r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 ý: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Tên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viết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duy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nhất</a:t>
            </a:r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).</a:t>
            </a:r>
          </a:p>
          <a:p>
            <a:pPr lvl="0"/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lvl="0" indent="-285750">
              <a:buFontTx/>
              <a:buChar char="-"/>
            </a:pPr>
            <a:r>
              <a:rPr lang="en-US" sz="1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Ngày</a:t>
            </a:r>
            <a:r>
              <a:rPr lang="en-US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b="1" dirty="0" err="1">
                <a:latin typeface="Arial" panose="020B0604020202020204" pitchFamily="34" charset="0"/>
                <a:cs typeface="Arial" panose="020B0604020202020204" pitchFamily="34" charset="0"/>
              </a:rPr>
              <a:t>tạo</a:t>
            </a:r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Mặc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định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ngày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hiện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tại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người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dùng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thể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kích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chọn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ngày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tạo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thể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chọn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ngày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ô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lịch</a:t>
            </a:r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).</a:t>
            </a:r>
          </a:p>
          <a:p>
            <a:pPr lvl="0"/>
            <a:endParaRPr lang="en-US" sz="1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Tx/>
              <a:buChar char="-"/>
            </a:pPr>
            <a:r>
              <a:rPr lang="en-US" sz="1400" b="1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Ảnh</a:t>
            </a:r>
            <a:r>
              <a:rPr lang="en-US" sz="1400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400" b="1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đại</a:t>
            </a:r>
            <a:r>
              <a:rPr lang="en-US" sz="1400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400" b="1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diện</a:t>
            </a:r>
            <a:r>
              <a:rPr lang="en-US" sz="1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: </a:t>
            </a:r>
            <a:r>
              <a:rPr lang="en-US" sz="14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Kích</a:t>
            </a:r>
            <a:r>
              <a:rPr lang="en-US" sz="1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chọn</a:t>
            </a:r>
            <a:r>
              <a:rPr lang="en-US" sz="1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400" b="1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Ảnh</a:t>
            </a:r>
            <a:r>
              <a:rPr lang="en-US" sz="1400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400" b="1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đại</a:t>
            </a:r>
            <a:r>
              <a:rPr lang="en-US" sz="1400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400" b="1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diện</a:t>
            </a:r>
            <a:r>
              <a:rPr lang="en-US" sz="1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400" dirty="0" err="1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để</a:t>
            </a:r>
            <a:r>
              <a:rPr lang="en-US" sz="1400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400" dirty="0" err="1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chọn</a:t>
            </a:r>
            <a:r>
              <a:rPr lang="en-US" sz="1400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400" dirty="0" err="1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hình</a:t>
            </a:r>
            <a:r>
              <a:rPr lang="en-US" sz="1400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400" dirty="0" err="1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ảnh</a:t>
            </a:r>
            <a:r>
              <a:rPr lang="en-US" sz="1400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400" dirty="0" err="1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đại</a:t>
            </a:r>
            <a:r>
              <a:rPr lang="en-US" sz="1400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400" dirty="0" err="1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diện</a:t>
            </a:r>
            <a:r>
              <a:rPr lang="en-US" sz="1400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400" dirty="0" err="1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cho</a:t>
            </a:r>
            <a:r>
              <a:rPr lang="en-US" sz="1400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tin </a:t>
            </a:r>
            <a:r>
              <a:rPr lang="en-US" sz="1400" dirty="0" err="1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tức</a:t>
            </a:r>
            <a:r>
              <a:rPr lang="en-US" sz="1400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400" dirty="0" err="1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đang</a:t>
            </a:r>
            <a:r>
              <a:rPr lang="en-US" sz="1400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400" dirty="0" err="1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biên</a:t>
            </a:r>
            <a:r>
              <a:rPr lang="en-US" sz="1400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400" dirty="0" err="1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tập</a:t>
            </a:r>
            <a:r>
              <a:rPr lang="en-US" sz="1400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 </a:t>
            </a:r>
            <a:r>
              <a:rPr lang="en-US" sz="1400" dirty="0" err="1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Trường</a:t>
            </a:r>
            <a:r>
              <a:rPr lang="en-US" sz="1400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400" dirty="0" err="1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hợp</a:t>
            </a:r>
            <a:r>
              <a:rPr lang="en-US" sz="1400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400" dirty="0" err="1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chưa</a:t>
            </a:r>
            <a:r>
              <a:rPr lang="en-US" sz="1400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400" dirty="0" err="1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cho</a:t>
            </a:r>
            <a:r>
              <a:rPr lang="en-US" sz="1400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400" dirty="0" err="1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thư</a:t>
            </a:r>
            <a:r>
              <a:rPr lang="en-US" sz="1400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400" dirty="0" err="1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mục</a:t>
            </a:r>
            <a:r>
              <a:rPr lang="en-US" sz="1400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400" dirty="0" err="1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ảnh</a:t>
            </a:r>
            <a:r>
              <a:rPr lang="en-US" sz="1400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lang="en-US" sz="1400" dirty="0" err="1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người</a:t>
            </a:r>
            <a:r>
              <a:rPr lang="en-US" sz="1400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dung </a:t>
            </a:r>
            <a:r>
              <a:rPr lang="en-US" sz="1400" dirty="0" err="1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có</a:t>
            </a:r>
            <a:r>
              <a:rPr lang="en-US" sz="1400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400" dirty="0" err="1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thể</a:t>
            </a:r>
            <a:r>
              <a:rPr lang="en-US" sz="1400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400" dirty="0" err="1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thêm</a:t>
            </a:r>
            <a:r>
              <a:rPr lang="en-US" sz="1400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400" dirty="0" err="1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ảnh</a:t>
            </a:r>
            <a:r>
              <a:rPr lang="en-US" sz="1400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400" dirty="0" err="1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đại</a:t>
            </a:r>
            <a:r>
              <a:rPr lang="en-US" sz="1400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400" dirty="0" err="1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điện</a:t>
            </a:r>
            <a:r>
              <a:rPr lang="en-US" sz="1400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400" dirty="0" err="1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như</a:t>
            </a:r>
            <a:r>
              <a:rPr lang="en-US" sz="1400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400" dirty="0" err="1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hướng</a:t>
            </a:r>
            <a:r>
              <a:rPr lang="en-US" sz="1400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400" dirty="0" err="1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dẫn</a:t>
            </a:r>
            <a:r>
              <a:rPr lang="en-US" sz="1400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400" dirty="0" err="1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sau</a:t>
            </a:r>
            <a:r>
              <a:rPr lang="en-US" sz="1400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: Slide 18 - 20</a:t>
            </a:r>
          </a:p>
          <a:p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lvl="0" indent="-285750">
              <a:buFontTx/>
              <a:buChar char="-"/>
            </a:pPr>
            <a:r>
              <a:rPr lang="en-US" sz="1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Hiển</a:t>
            </a:r>
            <a:r>
              <a:rPr lang="en-US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b="1" dirty="0" err="1">
                <a:latin typeface="Arial" panose="020B0604020202020204" pitchFamily="34" charset="0"/>
                <a:cs typeface="Arial" panose="020B0604020202020204" pitchFamily="34" charset="0"/>
              </a:rPr>
              <a:t>thị</a:t>
            </a:r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b="1" dirty="0" err="1">
                <a:latin typeface="Arial" panose="020B0604020202020204" pitchFamily="34" charset="0"/>
                <a:cs typeface="Arial" panose="020B0604020202020204" pitchFamily="34" charset="0"/>
              </a:rPr>
              <a:t>ảnh</a:t>
            </a:r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b="1" dirty="0" err="1">
                <a:latin typeface="Arial" panose="020B0604020202020204" pitchFamily="34" charset="0"/>
                <a:cs typeface="Arial" panose="020B0604020202020204" pitchFamily="34" charset="0"/>
              </a:rPr>
              <a:t>đại</a:t>
            </a:r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b="1" dirty="0" err="1">
                <a:latin typeface="Arial" panose="020B0604020202020204" pitchFamily="34" charset="0"/>
                <a:cs typeface="Arial" panose="020B0604020202020204" pitchFamily="34" charset="0"/>
              </a:rPr>
              <a:t>diện</a:t>
            </a:r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Lựa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chọn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việc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hiển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thị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ảnh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đại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diện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ở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trang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xem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chi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tiết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tin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hay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không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en-US" sz="1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/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lvl="0" indent="-285750">
              <a:buFontTx/>
              <a:buChar char="-"/>
            </a:pPr>
            <a:r>
              <a:rPr lang="en-US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Cho </a:t>
            </a:r>
            <a:r>
              <a:rPr lang="en-US" sz="1400" b="1" dirty="0" err="1">
                <a:latin typeface="Arial" panose="020B0604020202020204" pitchFamily="34" charset="0"/>
                <a:cs typeface="Arial" panose="020B0604020202020204" pitchFamily="34" charset="0"/>
              </a:rPr>
              <a:t>phép</a:t>
            </a:r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b="1" dirty="0" err="1">
                <a:latin typeface="Arial" panose="020B0604020202020204" pitchFamily="34" charset="0"/>
                <a:cs typeface="Arial" panose="020B0604020202020204" pitchFamily="34" charset="0"/>
              </a:rPr>
              <a:t>hiển</a:t>
            </a:r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b="1" dirty="0" err="1">
                <a:latin typeface="Arial" panose="020B0604020202020204" pitchFamily="34" charset="0"/>
                <a:cs typeface="Arial" panose="020B0604020202020204" pitchFamily="34" charset="0"/>
              </a:rPr>
              <a:t>thị</a:t>
            </a:r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b="1" dirty="0" err="1">
                <a:latin typeface="Arial" panose="020B0604020202020204" pitchFamily="34" charset="0"/>
                <a:cs typeface="Arial" panose="020B0604020202020204" pitchFamily="34" charset="0"/>
              </a:rPr>
              <a:t>mô</a:t>
            </a:r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b="1" dirty="0" err="1">
                <a:latin typeface="Arial" panose="020B0604020202020204" pitchFamily="34" charset="0"/>
                <a:cs typeface="Arial" panose="020B0604020202020204" pitchFamily="34" charset="0"/>
              </a:rPr>
              <a:t>tả</a:t>
            </a:r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Lựa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chọn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việc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hiển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thị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mô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tả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ở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trang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xem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chi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tiết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tin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hay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không</a:t>
            </a:r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lvl="0"/>
            <a:endParaRPr lang="en-US" sz="1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lvl="0" indent="-285750">
              <a:buFontTx/>
              <a:buChar char="-"/>
            </a:pPr>
            <a:endParaRPr lang="en-US" sz="1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lvl="0" indent="-285750">
              <a:buFontTx/>
              <a:buChar char="-"/>
            </a:pPr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/>
            <a:endParaRPr lang="en-US" sz="1400" dirty="0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3" name="Picture 16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13846" y="1225519"/>
            <a:ext cx="4876800" cy="476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002445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16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13846" y="1225519"/>
            <a:ext cx="4876800" cy="476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Rectangle 14"/>
          <p:cNvSpPr/>
          <p:nvPr/>
        </p:nvSpPr>
        <p:spPr>
          <a:xfrm>
            <a:off x="171248" y="1464517"/>
            <a:ext cx="6821510" cy="37548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1400" b="1" dirty="0" err="1">
                <a:latin typeface="Arial" panose="020B0604020202020204" pitchFamily="34" charset="0"/>
                <a:cs typeface="Arial" panose="020B0604020202020204" pitchFamily="34" charset="0"/>
              </a:rPr>
              <a:t>Bước</a:t>
            </a:r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 4: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Nhập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thông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tin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vào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form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trường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dấu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*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trường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bắt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buộc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phải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nhập</a:t>
            </a:r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).</a:t>
            </a:r>
          </a:p>
          <a:p>
            <a:pPr marL="285750" lvl="0" indent="-285750">
              <a:buFontTx/>
              <a:buChar char="-"/>
            </a:pPr>
            <a:endParaRPr lang="en-US" sz="1400" b="1" dirty="0" smtClean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285750" indent="-285750">
              <a:buFontTx/>
              <a:buChar char="-"/>
            </a:pPr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b="1" dirty="0" err="1">
                <a:latin typeface="Arial" panose="020B0604020202020204" pitchFamily="34" charset="0"/>
                <a:cs typeface="Arial" panose="020B0604020202020204" pitchFamily="34" charset="0"/>
              </a:rPr>
              <a:t>Nội</a:t>
            </a:r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 dung chi </a:t>
            </a:r>
            <a:r>
              <a:rPr lang="en-US" sz="1400" b="1" dirty="0" err="1">
                <a:latin typeface="Arial" panose="020B0604020202020204" pitchFamily="34" charset="0"/>
                <a:cs typeface="Arial" panose="020B0604020202020204" pitchFamily="34" charset="0"/>
              </a:rPr>
              <a:t>tiết</a:t>
            </a:r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Nhập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nội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dung chi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tiết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cho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tin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tức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đang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biên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tập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Người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dùng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thể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sử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dụng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chức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năng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FCK (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như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mô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tả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ở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phần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b="1" u="sng" dirty="0" err="1">
                <a:latin typeface="Arial" panose="020B0604020202020204" pitchFamily="34" charset="0"/>
                <a:cs typeface="Arial" panose="020B0604020202020204" pitchFamily="34" charset="0"/>
                <a:hlinkClick r:id="rId4" action="ppaction://hlinkfile"/>
              </a:rPr>
              <a:t>Công</a:t>
            </a:r>
            <a:r>
              <a:rPr lang="en-US" sz="1400" b="1" u="sng" dirty="0">
                <a:latin typeface="Arial" panose="020B0604020202020204" pitchFamily="34" charset="0"/>
                <a:cs typeface="Arial" panose="020B0604020202020204" pitchFamily="34" charset="0"/>
                <a:hlinkClick r:id="rId4" action="ppaction://hlinkfile"/>
              </a:rPr>
              <a:t> </a:t>
            </a:r>
            <a:r>
              <a:rPr lang="en-US" sz="1400" b="1" u="sng" dirty="0" err="1">
                <a:latin typeface="Arial" panose="020B0604020202020204" pitchFamily="34" charset="0"/>
                <a:cs typeface="Arial" panose="020B0604020202020204" pitchFamily="34" charset="0"/>
                <a:hlinkClick r:id="rId4" action="ppaction://hlinkfile"/>
              </a:rPr>
              <a:t>cụ</a:t>
            </a:r>
            <a:r>
              <a:rPr lang="en-US" sz="1400" b="1" u="sng" dirty="0">
                <a:latin typeface="Arial" panose="020B0604020202020204" pitchFamily="34" charset="0"/>
                <a:cs typeface="Arial" panose="020B0604020202020204" pitchFamily="34" charset="0"/>
                <a:hlinkClick r:id="rId4" action="ppaction://hlinkfile"/>
              </a:rPr>
              <a:t> </a:t>
            </a:r>
            <a:r>
              <a:rPr lang="en-US" sz="1400" b="1" u="sng" dirty="0" err="1">
                <a:latin typeface="Arial" panose="020B0604020202020204" pitchFamily="34" charset="0"/>
                <a:cs typeface="Arial" panose="020B0604020202020204" pitchFamily="34" charset="0"/>
                <a:hlinkClick r:id="rId4" action="ppaction://hlinkfile"/>
              </a:rPr>
              <a:t>soạn</a:t>
            </a:r>
            <a:r>
              <a:rPr lang="en-US" sz="1400" b="1" u="sng" dirty="0">
                <a:latin typeface="Arial" panose="020B0604020202020204" pitchFamily="34" charset="0"/>
                <a:cs typeface="Arial" panose="020B0604020202020204" pitchFamily="34" charset="0"/>
                <a:hlinkClick r:id="rId4" action="ppaction://hlinkfile"/>
              </a:rPr>
              <a:t> </a:t>
            </a:r>
            <a:r>
              <a:rPr lang="en-US" sz="1400" b="1" u="sng" dirty="0" err="1">
                <a:latin typeface="Arial" panose="020B0604020202020204" pitchFamily="34" charset="0"/>
                <a:cs typeface="Arial" panose="020B0604020202020204" pitchFamily="34" charset="0"/>
                <a:hlinkClick r:id="rId4" action="ppaction://hlinkfile"/>
              </a:rPr>
              <a:t>thảo</a:t>
            </a:r>
            <a:r>
              <a:rPr lang="en-US" sz="1400" b="1" u="sng" dirty="0">
                <a:latin typeface="Arial" panose="020B0604020202020204" pitchFamily="34" charset="0"/>
                <a:cs typeface="Arial" panose="020B0604020202020204" pitchFamily="34" charset="0"/>
                <a:hlinkClick r:id="rId4" action="ppaction://hlinkfile"/>
              </a:rPr>
              <a:t> </a:t>
            </a:r>
            <a:r>
              <a:rPr lang="en-US" sz="1400" b="1" u="sng" dirty="0" err="1">
                <a:latin typeface="Arial" panose="020B0604020202020204" pitchFamily="34" charset="0"/>
                <a:cs typeface="Arial" panose="020B0604020202020204" pitchFamily="34" charset="0"/>
                <a:hlinkClick r:id="rId4" action="ppaction://hlinkfile"/>
              </a:rPr>
              <a:t>văn</a:t>
            </a:r>
            <a:r>
              <a:rPr lang="en-US" sz="1400" b="1" u="sng" dirty="0">
                <a:latin typeface="Arial" panose="020B0604020202020204" pitchFamily="34" charset="0"/>
                <a:cs typeface="Arial" panose="020B0604020202020204" pitchFamily="34" charset="0"/>
                <a:hlinkClick r:id="rId4" action="ppaction://hlinkfile"/>
              </a:rPr>
              <a:t> </a:t>
            </a:r>
            <a:r>
              <a:rPr lang="en-US" sz="1400" b="1" u="sng" dirty="0" err="1">
                <a:latin typeface="Arial" panose="020B0604020202020204" pitchFamily="34" charset="0"/>
                <a:cs typeface="Arial" panose="020B0604020202020204" pitchFamily="34" charset="0"/>
                <a:hlinkClick r:id="rId4" action="ppaction://hlinkfile"/>
              </a:rPr>
              <a:t>bản</a:t>
            </a:r>
            <a:r>
              <a:rPr lang="en-US" sz="1400" b="1" u="sng" dirty="0">
                <a:latin typeface="Arial" panose="020B0604020202020204" pitchFamily="34" charset="0"/>
                <a:cs typeface="Arial" panose="020B0604020202020204" pitchFamily="34" charset="0"/>
                <a:hlinkClick r:id="rId4" action="ppaction://hlinkfile"/>
              </a:rPr>
              <a:t> </a:t>
            </a:r>
            <a:r>
              <a:rPr lang="en-US" sz="1400" b="1" u="sng" dirty="0" err="1">
                <a:latin typeface="Arial" panose="020B0604020202020204" pitchFamily="34" charset="0"/>
                <a:cs typeface="Arial" panose="020B0604020202020204" pitchFamily="34" charset="0"/>
                <a:hlinkClick r:id="rId4" action="ppaction://hlinkfile"/>
              </a:rPr>
              <a:t>của</a:t>
            </a:r>
            <a:r>
              <a:rPr lang="en-US" sz="1400" b="1" u="sng" dirty="0">
                <a:latin typeface="Arial" panose="020B0604020202020204" pitchFamily="34" charset="0"/>
                <a:cs typeface="Arial" panose="020B0604020202020204" pitchFamily="34" charset="0"/>
                <a:hlinkClick r:id="rId4" action="ppaction://hlinkfile"/>
              </a:rPr>
              <a:t> </a:t>
            </a:r>
            <a:r>
              <a:rPr lang="en-US" sz="1400" b="1" u="sng" dirty="0" err="1">
                <a:latin typeface="Arial" panose="020B0604020202020204" pitchFamily="34" charset="0"/>
                <a:cs typeface="Arial" panose="020B0604020202020204" pitchFamily="34" charset="0"/>
                <a:hlinkClick r:id="rId4" action="ppaction://hlinkfile"/>
              </a:rPr>
              <a:t>tài</a:t>
            </a:r>
            <a:r>
              <a:rPr lang="en-US" sz="1400" b="1" u="sng" dirty="0">
                <a:latin typeface="Arial" panose="020B0604020202020204" pitchFamily="34" charset="0"/>
                <a:cs typeface="Arial" panose="020B0604020202020204" pitchFamily="34" charset="0"/>
                <a:hlinkClick r:id="rId4" action="ppaction://hlinkfile"/>
              </a:rPr>
              <a:t> </a:t>
            </a:r>
            <a:r>
              <a:rPr lang="en-US" sz="1400" b="1" u="sng" dirty="0" err="1">
                <a:latin typeface="Arial" panose="020B0604020202020204" pitchFamily="34" charset="0"/>
                <a:cs typeface="Arial" panose="020B0604020202020204" pitchFamily="34" charset="0"/>
                <a:hlinkClick r:id="rId4" action="ppaction://hlinkfile"/>
              </a:rPr>
              <a:t>liệu</a:t>
            </a:r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để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biên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tập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cho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nội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dung tin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tức</a:t>
            </a:r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285750" indent="-285750">
              <a:buFontTx/>
              <a:buChar char="-"/>
            </a:pPr>
            <a:endParaRPr lang="en-US" sz="1400" b="1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285750" lvl="0" indent="-285750">
              <a:buFontTx/>
              <a:buChar char="-"/>
            </a:pPr>
            <a:r>
              <a:rPr lang="en-US" sz="1400" b="1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File </a:t>
            </a:r>
            <a:r>
              <a:rPr lang="en-US" sz="1400" b="1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đính</a:t>
            </a:r>
            <a:r>
              <a:rPr lang="en-US" sz="1400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400" b="1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kèm</a:t>
            </a:r>
            <a:r>
              <a:rPr lang="en-US" sz="1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: </a:t>
            </a:r>
            <a:r>
              <a:rPr lang="en-US" sz="14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Kích</a:t>
            </a:r>
            <a:r>
              <a:rPr lang="en-US" sz="1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400" b="1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Chọn</a:t>
            </a:r>
            <a:r>
              <a:rPr lang="en-US" sz="1400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file </a:t>
            </a:r>
            <a:r>
              <a:rPr lang="en-US" sz="1400" b="1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đính</a:t>
            </a:r>
            <a:r>
              <a:rPr lang="en-US" sz="1400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400" b="1" dirty="0" err="1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kèm</a:t>
            </a:r>
            <a:r>
              <a:rPr lang="en-US" sz="1400" b="1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400" dirty="0" err="1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để</a:t>
            </a:r>
            <a:r>
              <a:rPr lang="en-US" sz="1400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chọn</a:t>
            </a:r>
            <a:r>
              <a:rPr lang="en-US" sz="1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file </a:t>
            </a:r>
            <a:r>
              <a:rPr lang="en-US" sz="14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từ</a:t>
            </a:r>
            <a:r>
              <a:rPr lang="en-US" sz="1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máy</a:t>
            </a:r>
            <a:r>
              <a:rPr lang="en-US" sz="1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tính</a:t>
            </a:r>
            <a:r>
              <a:rPr lang="en-US" sz="1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cá</a:t>
            </a:r>
            <a:r>
              <a:rPr lang="en-US" sz="1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nhân</a:t>
            </a:r>
            <a:r>
              <a:rPr lang="en-US" sz="1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làm</a:t>
            </a:r>
            <a:r>
              <a:rPr lang="en-US" sz="1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file </a:t>
            </a:r>
            <a:r>
              <a:rPr lang="en-US" sz="14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đính</a:t>
            </a:r>
            <a:r>
              <a:rPr lang="en-US" sz="1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kèm</a:t>
            </a:r>
            <a:r>
              <a:rPr lang="en-US" sz="1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cho</a:t>
            </a:r>
            <a:r>
              <a:rPr lang="en-US" sz="1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Tin </a:t>
            </a:r>
            <a:r>
              <a:rPr lang="en-US" sz="14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tức</a:t>
            </a:r>
            <a:r>
              <a:rPr lang="en-US" sz="1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đang</a:t>
            </a:r>
            <a:r>
              <a:rPr lang="en-US" sz="1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biên</a:t>
            </a:r>
            <a:r>
              <a:rPr lang="en-US" sz="1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tập</a:t>
            </a:r>
            <a:r>
              <a:rPr lang="en-US" sz="1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 File </a:t>
            </a:r>
            <a:r>
              <a:rPr lang="en-US" sz="14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đính</a:t>
            </a:r>
            <a:r>
              <a:rPr lang="en-US" sz="1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kèm</a:t>
            </a:r>
            <a:r>
              <a:rPr lang="en-US" sz="1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sẽ</a:t>
            </a:r>
            <a:r>
              <a:rPr lang="en-US" sz="1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được</a:t>
            </a:r>
            <a:r>
              <a:rPr lang="en-US" sz="1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hiển</a:t>
            </a:r>
            <a:r>
              <a:rPr lang="en-US" sz="1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thị</a:t>
            </a:r>
            <a:r>
              <a:rPr lang="en-US" sz="1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cho</a:t>
            </a:r>
            <a:r>
              <a:rPr lang="en-US" sz="1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người</a:t>
            </a:r>
            <a:r>
              <a:rPr lang="en-US" sz="1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dùng</a:t>
            </a:r>
            <a:r>
              <a:rPr lang="en-US" sz="1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cuối</a:t>
            </a:r>
            <a:r>
              <a:rPr lang="en-US" sz="1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tải</a:t>
            </a:r>
            <a:r>
              <a:rPr lang="en-US" sz="1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về</a:t>
            </a:r>
            <a:r>
              <a:rPr lang="en-US" sz="1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khi</a:t>
            </a:r>
            <a:r>
              <a:rPr lang="en-US" sz="1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người</a:t>
            </a:r>
            <a:r>
              <a:rPr lang="en-US" sz="1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dùng</a:t>
            </a:r>
            <a:r>
              <a:rPr lang="en-US" sz="1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cuối</a:t>
            </a:r>
            <a:r>
              <a:rPr lang="en-US" sz="1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xem</a:t>
            </a:r>
            <a:r>
              <a:rPr lang="en-US" sz="1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chi </a:t>
            </a:r>
            <a:r>
              <a:rPr lang="en-US" sz="14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tiết</a:t>
            </a:r>
            <a:r>
              <a:rPr lang="en-US" sz="1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Tin </a:t>
            </a:r>
            <a:r>
              <a:rPr lang="en-US" sz="14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tức</a:t>
            </a:r>
            <a:r>
              <a:rPr lang="en-US" sz="1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ngoài</a:t>
            </a:r>
            <a:r>
              <a:rPr lang="en-US" sz="1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trang</a:t>
            </a:r>
            <a:r>
              <a:rPr lang="en-US" sz="1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hiển</a:t>
            </a:r>
            <a:r>
              <a:rPr lang="en-US" sz="1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thị</a:t>
            </a:r>
            <a:r>
              <a:rPr lang="en-US" sz="1400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</a:p>
          <a:p>
            <a:pPr marL="285750" lvl="0" indent="-285750">
              <a:buFontTx/>
              <a:buChar char="-"/>
            </a:pPr>
            <a:endParaRPr lang="en-US" sz="1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lvl="0" indent="-285750">
              <a:buFontTx/>
              <a:buChar char="-"/>
            </a:pPr>
            <a:endParaRPr lang="en-US" sz="1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400" b="1" dirty="0" err="1">
                <a:latin typeface="Arial" panose="020B0604020202020204" pitchFamily="34" charset="0"/>
                <a:cs typeface="Arial" panose="020B0604020202020204" pitchFamily="34" charset="0"/>
              </a:rPr>
              <a:t>Bước</a:t>
            </a:r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 5: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Kích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chọn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b="1" dirty="0" err="1">
                <a:latin typeface="Arial" panose="020B0604020202020204" pitchFamily="34" charset="0"/>
                <a:cs typeface="Arial" panose="020B0604020202020204" pitchFamily="34" charset="0"/>
              </a:rPr>
              <a:t>Thêm</a:t>
            </a:r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b="1" dirty="0" err="1">
                <a:latin typeface="Arial" panose="020B0604020202020204" pitchFamily="34" charset="0"/>
                <a:cs typeface="Arial" panose="020B0604020202020204" pitchFamily="34" charset="0"/>
              </a:rPr>
              <a:t>mới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để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xác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nhận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việc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thêm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mới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tin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tức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với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nội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dung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đã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biên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tập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Trường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hợp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người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dùng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muốn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biên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tập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lại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toàn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bộ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thông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tin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đã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nhập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kích</a:t>
            </a:r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b="1" dirty="0" err="1">
                <a:latin typeface="Arial" panose="020B0604020202020204" pitchFamily="34" charset="0"/>
                <a:cs typeface="Arial" panose="020B0604020202020204" pitchFamily="34" charset="0"/>
              </a:rPr>
              <a:t>Nhập</a:t>
            </a:r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b="1" dirty="0" err="1">
                <a:latin typeface="Arial" panose="020B0604020202020204" pitchFamily="34" charset="0"/>
                <a:cs typeface="Arial" panose="020B0604020202020204" pitchFamily="34" charset="0"/>
              </a:rPr>
              <a:t>lại</a:t>
            </a:r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hoặc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kích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b="1" dirty="0" err="1">
                <a:latin typeface="Arial" panose="020B0604020202020204" pitchFamily="34" charset="0"/>
                <a:cs typeface="Arial" panose="020B0604020202020204" pitchFamily="34" charset="0"/>
              </a:rPr>
              <a:t>Đóng</a:t>
            </a:r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b="1" dirty="0" err="1">
                <a:latin typeface="Arial" panose="020B0604020202020204" pitchFamily="34" charset="0"/>
                <a:cs typeface="Arial" panose="020B0604020202020204" pitchFamily="34" charset="0"/>
              </a:rPr>
              <a:t>lại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để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hủy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bỏ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thao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tác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thêm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mới</a:t>
            </a:r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/>
            <a:endParaRPr lang="en-US" sz="1400" dirty="0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84335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332168" y="1074655"/>
            <a:ext cx="7459550" cy="342021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20000"/>
              </a:lnSpc>
            </a:pPr>
            <a:r>
              <a:rPr lang="en-US" sz="2400" b="1" dirty="0" err="1" smtClean="0">
                <a:solidFill>
                  <a:srgbClr val="C0000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Biên</a:t>
            </a:r>
            <a:r>
              <a:rPr lang="en-US" sz="2400" b="1" dirty="0" smtClean="0">
                <a:solidFill>
                  <a:srgbClr val="C0000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rgbClr val="C0000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tập</a:t>
            </a:r>
            <a:r>
              <a:rPr lang="en-US" sz="2400" b="1" dirty="0" smtClean="0">
                <a:solidFill>
                  <a:srgbClr val="C0000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rgbClr val="C0000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Ảnh</a:t>
            </a:r>
            <a:r>
              <a:rPr lang="en-US" sz="2400" b="1" dirty="0" smtClean="0">
                <a:solidFill>
                  <a:srgbClr val="C0000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rgbClr val="C0000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đại</a:t>
            </a:r>
            <a:r>
              <a:rPr lang="en-US" sz="2400" b="1" dirty="0" smtClean="0">
                <a:solidFill>
                  <a:srgbClr val="C0000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rgbClr val="C0000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diện</a:t>
            </a:r>
            <a:endParaRPr lang="en-US" sz="2400" b="1" dirty="0">
              <a:solidFill>
                <a:srgbClr val="C00000"/>
              </a:solidFill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32168" y="1701734"/>
            <a:ext cx="6096000" cy="3267561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marR="0" lvl="0" indent="-342900" algn="just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1400" b="1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Mục</a:t>
            </a:r>
            <a:r>
              <a:rPr lang="en-US" sz="1400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400" b="1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đích</a:t>
            </a:r>
            <a:r>
              <a:rPr lang="en-US" sz="1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: Cho </a:t>
            </a:r>
            <a:r>
              <a:rPr lang="en-US" sz="14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phép</a:t>
            </a:r>
            <a:r>
              <a:rPr lang="en-US" sz="1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người</a:t>
            </a:r>
            <a:r>
              <a:rPr lang="en-US" sz="1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dùng</a:t>
            </a:r>
            <a:r>
              <a:rPr lang="en-US" sz="1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chọn</a:t>
            </a:r>
            <a:r>
              <a:rPr lang="en-US" sz="1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ảnh</a:t>
            </a:r>
            <a:r>
              <a:rPr lang="en-US" sz="1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đại</a:t>
            </a:r>
            <a:r>
              <a:rPr lang="en-US" sz="1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diện</a:t>
            </a:r>
            <a:r>
              <a:rPr lang="en-US" sz="1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cho</a:t>
            </a:r>
            <a:r>
              <a:rPr lang="en-US" sz="1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bản</a:t>
            </a:r>
            <a:r>
              <a:rPr lang="en-US" sz="1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tin. </a:t>
            </a:r>
            <a:r>
              <a:rPr lang="en-US" sz="14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Ảnh</a:t>
            </a:r>
            <a:r>
              <a:rPr lang="en-US" sz="1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đại</a:t>
            </a:r>
            <a:r>
              <a:rPr lang="en-US" sz="1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diện</a:t>
            </a:r>
            <a:r>
              <a:rPr lang="en-US" sz="1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là</a:t>
            </a:r>
            <a:r>
              <a:rPr lang="en-US" sz="1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ảnh</a:t>
            </a:r>
            <a:r>
              <a:rPr lang="en-US" sz="1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sẽ</a:t>
            </a:r>
            <a:r>
              <a:rPr lang="en-US" sz="1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hiển</a:t>
            </a:r>
            <a:r>
              <a:rPr lang="en-US" sz="1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thị</a:t>
            </a:r>
            <a:r>
              <a:rPr lang="en-US" sz="1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đại</a:t>
            </a:r>
            <a:r>
              <a:rPr lang="en-US" sz="1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diện</a:t>
            </a:r>
            <a:r>
              <a:rPr lang="en-US" sz="1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cho</a:t>
            </a:r>
            <a:r>
              <a:rPr lang="en-US" sz="1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mỗi</a:t>
            </a:r>
            <a:r>
              <a:rPr lang="en-US" sz="1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tin </a:t>
            </a:r>
            <a:r>
              <a:rPr lang="en-US" sz="14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bài</a:t>
            </a:r>
            <a:r>
              <a:rPr lang="en-US" sz="1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khi</a:t>
            </a:r>
            <a:r>
              <a:rPr lang="en-US" sz="1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người</a:t>
            </a:r>
            <a:r>
              <a:rPr lang="en-US" sz="1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dùng</a:t>
            </a:r>
            <a:r>
              <a:rPr lang="en-US" sz="1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xem</a:t>
            </a:r>
            <a:r>
              <a:rPr lang="en-US" sz="1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tin </a:t>
            </a:r>
            <a:r>
              <a:rPr lang="en-US" sz="14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bài</a:t>
            </a:r>
            <a:r>
              <a:rPr lang="en-US" sz="1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trên</a:t>
            </a:r>
            <a:r>
              <a:rPr lang="en-US" sz="1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danh</a:t>
            </a:r>
            <a:r>
              <a:rPr lang="en-US" sz="1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sách</a:t>
            </a:r>
            <a:r>
              <a:rPr lang="en-US" sz="1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 </a:t>
            </a:r>
          </a:p>
          <a:p>
            <a:pPr marL="342900" marR="0" lvl="0" indent="-342900" algn="just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14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Để</a:t>
            </a:r>
            <a:r>
              <a:rPr lang="en-US" sz="1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chọn</a:t>
            </a:r>
            <a:r>
              <a:rPr lang="en-US" sz="1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400" b="1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Ảnh</a:t>
            </a:r>
            <a:r>
              <a:rPr lang="en-US" sz="1400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400" b="1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đại</a:t>
            </a:r>
            <a:r>
              <a:rPr lang="en-US" sz="1400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400" b="1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diện</a:t>
            </a:r>
            <a:r>
              <a:rPr lang="en-US" sz="1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cho</a:t>
            </a:r>
            <a:r>
              <a:rPr lang="en-US" sz="1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các</a:t>
            </a:r>
            <a:r>
              <a:rPr lang="en-US" sz="1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tin </a:t>
            </a:r>
            <a:r>
              <a:rPr lang="en-US" sz="14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bài</a:t>
            </a:r>
            <a:r>
              <a:rPr lang="en-US" sz="1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lang="en-US" sz="14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người</a:t>
            </a:r>
            <a:r>
              <a:rPr lang="en-US" sz="1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dùng</a:t>
            </a:r>
            <a:r>
              <a:rPr lang="en-US" sz="1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cần</a:t>
            </a:r>
            <a:r>
              <a:rPr lang="en-US" sz="1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thực</a:t>
            </a:r>
            <a:r>
              <a:rPr lang="en-US" sz="1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hiện</a:t>
            </a:r>
            <a:r>
              <a:rPr lang="en-US" sz="1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các</a:t>
            </a:r>
            <a:r>
              <a:rPr lang="en-US" sz="1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bước</a:t>
            </a:r>
            <a:r>
              <a:rPr lang="en-US" sz="1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sau</a:t>
            </a:r>
            <a:r>
              <a:rPr lang="en-US" sz="1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: </a:t>
            </a:r>
          </a:p>
          <a:p>
            <a:pPr lvl="0"/>
            <a:r>
              <a:rPr lang="en-US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sz="1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Bước</a:t>
            </a:r>
            <a:r>
              <a:rPr lang="en-US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1: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Đăng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nhập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trang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quản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trị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với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tài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khoản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người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dùng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biên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tập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lvl="0"/>
            <a:r>
              <a:rPr lang="en-US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sz="1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Bước</a:t>
            </a:r>
            <a:r>
              <a:rPr lang="en-US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2: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Chọn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chuyên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mục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tin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lvl="0">
              <a:tabLst>
                <a:tab pos="571500" algn="l"/>
              </a:tabLst>
            </a:pPr>
            <a:r>
              <a:rPr lang="en-US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		</a:t>
            </a:r>
            <a:r>
              <a:rPr lang="en-US" sz="1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Bước</a:t>
            </a:r>
            <a:r>
              <a:rPr lang="en-US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3: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Trên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form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biên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tập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nội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dung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cho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mỗi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tin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chọn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b="1" dirty="0" err="1">
                <a:latin typeface="Arial" panose="020B0604020202020204" pitchFamily="34" charset="0"/>
                <a:cs typeface="Arial" panose="020B0604020202020204" pitchFamily="34" charset="0"/>
              </a:rPr>
              <a:t>Ảnh</a:t>
            </a:r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b="1" dirty="0" err="1">
                <a:latin typeface="Arial" panose="020B0604020202020204" pitchFamily="34" charset="0"/>
                <a:cs typeface="Arial" panose="020B0604020202020204" pitchFamily="34" charset="0"/>
              </a:rPr>
              <a:t>đại</a:t>
            </a:r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b="1" dirty="0" err="1">
                <a:latin typeface="Arial" panose="020B0604020202020204" pitchFamily="34" charset="0"/>
                <a:cs typeface="Arial" panose="020B0604020202020204" pitchFamily="34" charset="0"/>
              </a:rPr>
              <a:t>diện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lvl="0"/>
            <a:r>
              <a:rPr lang="en-US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sz="1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Bước</a:t>
            </a:r>
            <a:r>
              <a:rPr lang="en-US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: Form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chọn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ảnh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đại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diện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sẽ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hiển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thị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cho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người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dùng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biên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tập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như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sau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en-US" sz="1400" dirty="0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172" name="Picture 3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66979" y="4100245"/>
            <a:ext cx="5070475" cy="2589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837193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332168" y="1074655"/>
            <a:ext cx="7459550" cy="342021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20000"/>
              </a:lnSpc>
            </a:pPr>
            <a:r>
              <a:rPr lang="en-US" sz="2400" b="1" dirty="0" err="1" smtClean="0">
                <a:solidFill>
                  <a:srgbClr val="C0000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Biên</a:t>
            </a:r>
            <a:r>
              <a:rPr lang="en-US" sz="2400" b="1" dirty="0" smtClean="0">
                <a:solidFill>
                  <a:srgbClr val="C0000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rgbClr val="C0000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tập</a:t>
            </a:r>
            <a:r>
              <a:rPr lang="en-US" sz="2400" b="1" dirty="0" smtClean="0">
                <a:solidFill>
                  <a:srgbClr val="C0000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rgbClr val="C0000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Ảnh</a:t>
            </a:r>
            <a:r>
              <a:rPr lang="en-US" sz="2400" b="1" dirty="0" smtClean="0">
                <a:solidFill>
                  <a:srgbClr val="C0000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rgbClr val="C0000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đại</a:t>
            </a:r>
            <a:r>
              <a:rPr lang="en-US" sz="2400" b="1" dirty="0" smtClean="0">
                <a:solidFill>
                  <a:srgbClr val="C0000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rgbClr val="C0000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diện</a:t>
            </a:r>
            <a:endParaRPr lang="en-US" sz="2400" b="1" dirty="0">
              <a:solidFill>
                <a:srgbClr val="C00000"/>
              </a:solidFill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32168" y="1449940"/>
            <a:ext cx="6096000" cy="2354491"/>
          </a:xfrm>
          <a:prstGeom prst="rect">
            <a:avLst/>
          </a:prstGeom>
        </p:spPr>
        <p:txBody>
          <a:bodyPr>
            <a:spAutoFit/>
          </a:bodyPr>
          <a:lstStyle/>
          <a:p>
            <a:pPr lvl="0">
              <a:lnSpc>
                <a:spcPct val="150000"/>
              </a:lnSpc>
            </a:pPr>
            <a:r>
              <a:rPr lang="en-US" sz="1400" b="1" dirty="0" err="1">
                <a:latin typeface="Arial" panose="020B0604020202020204" pitchFamily="34" charset="0"/>
                <a:cs typeface="Arial" panose="020B0604020202020204" pitchFamily="34" charset="0"/>
              </a:rPr>
              <a:t>Bước</a:t>
            </a:r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 5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Thao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tác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với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chức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năng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form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để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chọn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ảnh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đại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diện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phù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hợp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marL="742950" lvl="1" indent="-285750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Chọn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thư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mục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chứa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ảnh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742950" lvl="1" indent="-285750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Nếu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ảnh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chưa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thư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mục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ảnh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Kích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b="1" dirty="0" err="1">
                <a:latin typeface="Arial" panose="020B0604020202020204" pitchFamily="34" charset="0"/>
                <a:cs typeface="Arial" panose="020B0604020202020204" pitchFamily="34" charset="0"/>
              </a:rPr>
              <a:t>Tải</a:t>
            </a:r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b="1" dirty="0" err="1">
                <a:latin typeface="Arial" panose="020B0604020202020204" pitchFamily="34" charset="0"/>
                <a:cs typeface="Arial" panose="020B0604020202020204" pitchFamily="34" charset="0"/>
              </a:rPr>
              <a:t>lên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để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chọn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ảnh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đưa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vào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thư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mục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tin. </a:t>
            </a:r>
            <a:r>
              <a:rPr lang="en-US" sz="1400" b="1" dirty="0" err="1">
                <a:latin typeface="Arial" panose="020B0604020202020204" pitchFamily="34" charset="0"/>
                <a:cs typeface="Arial" panose="020B0604020202020204" pitchFamily="34" charset="0"/>
              </a:rPr>
              <a:t>Lưu</a:t>
            </a:r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 ý: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chương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trình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chỉ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cho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phép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chọn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ảnh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định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dạng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ảnh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như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: bmp, jpeg, jpg,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png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, gif.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Với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file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không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phải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định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dạng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ảnh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sẽ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thông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báo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nếu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chọn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sai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1400" dirty="0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195" name="Picture 3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3596" y="3145620"/>
            <a:ext cx="5046662" cy="1174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/>
          <p:nvPr/>
        </p:nvSpPr>
        <p:spPr>
          <a:xfrm>
            <a:off x="227527" y="3837695"/>
            <a:ext cx="6096000" cy="1600438"/>
          </a:xfrm>
          <a:prstGeom prst="rect">
            <a:avLst/>
          </a:prstGeom>
        </p:spPr>
        <p:txBody>
          <a:bodyPr>
            <a:spAutoFit/>
          </a:bodyPr>
          <a:lstStyle/>
          <a:p>
            <a:pPr marL="742950" lvl="1" indent="-285750">
              <a:buFont typeface="Courier New" panose="02070309020205020404" pitchFamily="49" charset="0"/>
              <a:buChar char="o"/>
            </a:pP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Sau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khi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tải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ảnh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thành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công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ảnh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sẽ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hiển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thị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lên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danh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sách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ảnh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chuyên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mục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ảnh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742950" lvl="1" indent="-285750">
              <a:buFont typeface="Courier New" panose="02070309020205020404" pitchFamily="49" charset="0"/>
              <a:buChar char="o"/>
            </a:pP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Nếu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ảnh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đã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tồn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tại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thư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mục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Kích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chọn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vào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ảnh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làm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ảnh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đại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diện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en-US" sz="1400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742950" marR="0" lvl="1" indent="-28575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vi-VN" sz="1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Sau khi chọn, ảnh sẽ được hiển thị lên danh sách ở thuộc tính Ảnh đại diện như sau:</a:t>
            </a:r>
            <a:endParaRPr lang="en-US" sz="14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27527" y="5471397"/>
            <a:ext cx="6096000" cy="698717"/>
          </a:xfrm>
          <a:prstGeom prst="rect">
            <a:avLst/>
          </a:prstGeom>
        </p:spPr>
        <p:txBody>
          <a:bodyPr>
            <a:spAutoFit/>
          </a:bodyPr>
          <a:lstStyle/>
          <a:p>
            <a:pPr marL="742950" marR="0" lvl="1" indent="-28575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en-US" sz="14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Sau</a:t>
            </a:r>
            <a:r>
              <a:rPr lang="en-US" sz="1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khi</a:t>
            </a:r>
            <a:r>
              <a:rPr lang="en-US" sz="1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ảnh</a:t>
            </a:r>
            <a:r>
              <a:rPr lang="en-US" sz="1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đã</a:t>
            </a:r>
            <a:r>
              <a:rPr lang="en-US" sz="1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chọn</a:t>
            </a:r>
            <a:r>
              <a:rPr lang="en-US" sz="1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thành</a:t>
            </a:r>
            <a:r>
              <a:rPr lang="en-US" sz="1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công</a:t>
            </a:r>
            <a:r>
              <a:rPr lang="en-US" sz="1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lang="en-US" sz="14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có</a:t>
            </a:r>
            <a:r>
              <a:rPr lang="en-US" sz="1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thể</a:t>
            </a:r>
            <a:r>
              <a:rPr lang="en-US" sz="1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sử</a:t>
            </a:r>
            <a:r>
              <a:rPr lang="en-US" sz="1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dụng</a:t>
            </a:r>
            <a:r>
              <a:rPr lang="en-US" sz="1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nút</a:t>
            </a:r>
            <a:r>
              <a:rPr lang="en-US" sz="1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400" b="1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Xóa</a:t>
            </a:r>
            <a:r>
              <a:rPr lang="en-US" sz="1400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400" b="1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ảnh</a:t>
            </a:r>
            <a:r>
              <a:rPr lang="en-US" sz="1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 </a:t>
            </a:r>
            <a:r>
              <a:rPr lang="en-US" sz="14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để</a:t>
            </a:r>
            <a:r>
              <a:rPr lang="en-US" sz="1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xóa</a:t>
            </a:r>
            <a:r>
              <a:rPr lang="en-US" sz="1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ảnh</a:t>
            </a:r>
            <a:r>
              <a:rPr lang="en-US" sz="1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và</a:t>
            </a:r>
            <a:r>
              <a:rPr lang="en-US" sz="1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chọn</a:t>
            </a:r>
            <a:r>
              <a:rPr lang="en-US" sz="1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lại</a:t>
            </a:r>
            <a:r>
              <a:rPr lang="en-US" sz="1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ảnh</a:t>
            </a:r>
            <a:r>
              <a:rPr lang="en-US" sz="1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khác</a:t>
            </a:r>
            <a:r>
              <a:rPr lang="en-US" sz="1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  <a:endParaRPr lang="en-US" sz="14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757176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5067" y="1203438"/>
            <a:ext cx="3872442" cy="510645"/>
          </a:xfrm>
        </p:spPr>
        <p:txBody>
          <a:bodyPr>
            <a:normAutofit fontScale="90000"/>
          </a:bodyPr>
          <a:lstStyle/>
          <a:p>
            <a:pPr algn="l"/>
            <a:r>
              <a:rPr lang="en-US" sz="3600" b="1" dirty="0" err="1" smtClean="0">
                <a:solidFill>
                  <a:srgbClr val="C0000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Nội</a:t>
            </a:r>
            <a:r>
              <a:rPr lang="en-US" sz="3600" b="1" dirty="0" smtClean="0">
                <a:solidFill>
                  <a:srgbClr val="C0000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dung </a:t>
            </a:r>
            <a:r>
              <a:rPr lang="en-US" sz="3600" b="1" dirty="0" err="1" smtClean="0">
                <a:solidFill>
                  <a:srgbClr val="C0000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trình</a:t>
            </a:r>
            <a:r>
              <a:rPr lang="en-US" sz="3600" b="1" dirty="0" smtClean="0">
                <a:solidFill>
                  <a:srgbClr val="C0000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 smtClean="0">
                <a:solidFill>
                  <a:srgbClr val="C0000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bày</a:t>
            </a:r>
            <a:endParaRPr lang="en-US" sz="3600" b="1" dirty="0">
              <a:solidFill>
                <a:srgbClr val="C00000"/>
              </a:solidFill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45067" y="1844421"/>
            <a:ext cx="10727266" cy="4066981"/>
          </a:xfrm>
        </p:spPr>
        <p:txBody>
          <a:bodyPr>
            <a:normAutofit/>
          </a:bodyPr>
          <a:lstStyle/>
          <a:p>
            <a:pPr algn="l"/>
            <a:r>
              <a:rPr lang="en-US" sz="2000" dirty="0" smtClean="0"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I.	</a:t>
            </a:r>
            <a:r>
              <a:rPr lang="en-US" sz="2000" b="1" dirty="0" err="1" smtClean="0"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Giới</a:t>
            </a:r>
            <a:r>
              <a:rPr lang="en-US" sz="2000" b="1" dirty="0" smtClean="0"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 </a:t>
            </a:r>
            <a:r>
              <a:rPr lang="en-US" sz="2000" b="1" dirty="0" err="1" smtClean="0"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thiệu</a:t>
            </a:r>
            <a:r>
              <a:rPr lang="en-US" sz="2000" b="1" dirty="0" smtClean="0"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 </a:t>
            </a:r>
            <a:r>
              <a:rPr lang="en-US" sz="2000" b="1" dirty="0" err="1" smtClean="0"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Trang</a:t>
            </a:r>
            <a:r>
              <a:rPr lang="en-US" sz="2000" b="1" dirty="0" smtClean="0"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 </a:t>
            </a:r>
            <a:r>
              <a:rPr lang="en-US" sz="2000" b="1" dirty="0" err="1" smtClean="0"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chủ</a:t>
            </a:r>
            <a:r>
              <a:rPr lang="en-US" sz="2000" b="1" dirty="0" smtClean="0"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 </a:t>
            </a:r>
            <a:r>
              <a:rPr lang="en-US" sz="2000" b="1" dirty="0" err="1" smtClean="0"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Cổng</a:t>
            </a:r>
            <a:r>
              <a:rPr lang="en-US" sz="2000" b="1" dirty="0" smtClean="0"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 </a:t>
            </a:r>
            <a:r>
              <a:rPr lang="en-US" sz="2000" b="1" dirty="0" err="1" smtClean="0"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thông</a:t>
            </a:r>
            <a:r>
              <a:rPr lang="en-US" sz="2000" b="1" dirty="0" smtClean="0"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 tin </a:t>
            </a:r>
            <a:r>
              <a:rPr lang="en-US" sz="2000" b="1" dirty="0" err="1" smtClean="0"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điện</a:t>
            </a:r>
            <a:r>
              <a:rPr lang="en-US" sz="2000" b="1" dirty="0" smtClean="0"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 </a:t>
            </a:r>
            <a:r>
              <a:rPr lang="en-US" sz="2000" b="1" dirty="0" err="1" smtClean="0"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tử</a:t>
            </a:r>
            <a:r>
              <a:rPr lang="en-US" sz="2000" b="1" dirty="0" smtClean="0"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 </a:t>
            </a:r>
            <a:r>
              <a:rPr lang="en-US" sz="2000" b="1" dirty="0" err="1" smtClean="0"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Quốc</a:t>
            </a:r>
            <a:r>
              <a:rPr lang="en-US" sz="2000" b="1" dirty="0" smtClean="0"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 </a:t>
            </a:r>
            <a:r>
              <a:rPr lang="en-US" sz="2000" b="1" dirty="0" err="1" smtClean="0"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hội</a:t>
            </a:r>
            <a:endParaRPr lang="en-US" sz="2000" b="1" dirty="0" smtClean="0">
              <a:latin typeface="Arial" panose="020B0604020202020204" pitchFamily="34" charset="0"/>
              <a:ea typeface="Roboto" panose="02000000000000000000" pitchFamily="2" charset="0"/>
              <a:cs typeface="Arial" panose="020B0604020202020204" pitchFamily="34" charset="0"/>
            </a:endParaRPr>
          </a:p>
          <a:p>
            <a:pPr lvl="1" algn="l"/>
            <a:r>
              <a:rPr lang="en-US" dirty="0" smtClean="0"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1.	</a:t>
            </a:r>
            <a:r>
              <a:rPr lang="en-US" dirty="0" err="1" smtClean="0"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Chuyên</a:t>
            </a:r>
            <a:r>
              <a:rPr lang="en-US" dirty="0" smtClean="0"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trang</a:t>
            </a:r>
            <a:r>
              <a:rPr lang="en-US" dirty="0" smtClean="0"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Giới</a:t>
            </a:r>
            <a:r>
              <a:rPr lang="en-US" dirty="0" smtClean="0"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thiệu</a:t>
            </a:r>
            <a:r>
              <a:rPr lang="en-US" dirty="0" smtClean="0"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,  </a:t>
            </a:r>
            <a:r>
              <a:rPr lang="en-US" dirty="0" err="1" smtClean="0"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Thông</a:t>
            </a:r>
            <a:r>
              <a:rPr lang="en-US" dirty="0" smtClean="0"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 tin </a:t>
            </a:r>
            <a:r>
              <a:rPr lang="en-US" dirty="0" err="1" smtClean="0"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chung</a:t>
            </a:r>
            <a:r>
              <a:rPr lang="en-US" dirty="0" smtClean="0"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, </a:t>
            </a:r>
            <a:r>
              <a:rPr lang="en-US" dirty="0" err="1" smtClean="0"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sơ</a:t>
            </a:r>
            <a:r>
              <a:rPr lang="en-US" dirty="0" smtClean="0"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đồ</a:t>
            </a:r>
            <a:r>
              <a:rPr lang="en-US" dirty="0" smtClean="0"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tổ</a:t>
            </a:r>
            <a:r>
              <a:rPr lang="en-US" dirty="0" smtClean="0"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chức</a:t>
            </a:r>
            <a:endParaRPr lang="en-US" dirty="0" smtClean="0">
              <a:latin typeface="Arial" panose="020B0604020202020204" pitchFamily="34" charset="0"/>
              <a:ea typeface="Roboto" panose="02000000000000000000" pitchFamily="2" charset="0"/>
              <a:cs typeface="Arial" panose="020B0604020202020204" pitchFamily="34" charset="0"/>
            </a:endParaRPr>
          </a:p>
          <a:p>
            <a:pPr lvl="1" algn="l"/>
            <a:r>
              <a:rPr lang="en-US" dirty="0" smtClean="0"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2.	</a:t>
            </a:r>
            <a:r>
              <a:rPr lang="en-US" dirty="0" err="1" smtClean="0"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Chuyên</a:t>
            </a:r>
            <a:r>
              <a:rPr lang="en-US" dirty="0" smtClean="0"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trang</a:t>
            </a:r>
            <a:r>
              <a:rPr lang="en-US" dirty="0" smtClean="0"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Lãnh</a:t>
            </a:r>
            <a:r>
              <a:rPr lang="en-US" dirty="0" smtClean="0"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đạo</a:t>
            </a:r>
            <a:r>
              <a:rPr lang="en-US" dirty="0" smtClean="0"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quốc</a:t>
            </a:r>
            <a:r>
              <a:rPr lang="en-US" dirty="0" smtClean="0"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hội</a:t>
            </a:r>
            <a:endParaRPr lang="en-US" dirty="0" smtClean="0">
              <a:latin typeface="Arial" panose="020B0604020202020204" pitchFamily="34" charset="0"/>
              <a:ea typeface="Roboto" panose="02000000000000000000" pitchFamily="2" charset="0"/>
              <a:cs typeface="Arial" panose="020B0604020202020204" pitchFamily="34" charset="0"/>
            </a:endParaRPr>
          </a:p>
          <a:p>
            <a:pPr lvl="1" algn="l"/>
            <a:r>
              <a:rPr lang="en-US" dirty="0" smtClean="0"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3.	</a:t>
            </a:r>
            <a:r>
              <a:rPr lang="en-US" dirty="0" err="1" smtClean="0"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Chuyên</a:t>
            </a:r>
            <a:r>
              <a:rPr lang="en-US" dirty="0" smtClean="0"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trang</a:t>
            </a:r>
            <a:r>
              <a:rPr lang="en-US" dirty="0" smtClean="0"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Hoạt</a:t>
            </a:r>
            <a:r>
              <a:rPr lang="en-US" dirty="0" smtClean="0"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động</a:t>
            </a:r>
            <a:r>
              <a:rPr lang="en-US" dirty="0" smtClean="0"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Đại</a:t>
            </a:r>
            <a:r>
              <a:rPr lang="en-US" dirty="0" smtClean="0"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biểu</a:t>
            </a:r>
            <a:r>
              <a:rPr lang="en-US" dirty="0" smtClean="0"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Quốc</a:t>
            </a:r>
            <a:r>
              <a:rPr lang="en-US" dirty="0" smtClean="0"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hội</a:t>
            </a:r>
            <a:endParaRPr lang="en-US" dirty="0" smtClean="0">
              <a:latin typeface="Arial" panose="020B0604020202020204" pitchFamily="34" charset="0"/>
              <a:ea typeface="Roboto" panose="02000000000000000000" pitchFamily="2" charset="0"/>
              <a:cs typeface="Arial" panose="020B0604020202020204" pitchFamily="34" charset="0"/>
            </a:endParaRPr>
          </a:p>
          <a:p>
            <a:pPr lvl="1" algn="l"/>
            <a:r>
              <a:rPr lang="en-US" dirty="0" smtClean="0"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4.	</a:t>
            </a:r>
            <a:r>
              <a:rPr lang="en-US" dirty="0" err="1" smtClean="0"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Chuyên</a:t>
            </a:r>
            <a:r>
              <a:rPr lang="en-US" dirty="0" smtClean="0"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trang</a:t>
            </a:r>
            <a:r>
              <a:rPr lang="en-US" dirty="0" smtClean="0"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Hoạt</a:t>
            </a:r>
            <a:r>
              <a:rPr lang="en-US" dirty="0" smtClean="0"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động</a:t>
            </a:r>
            <a:r>
              <a:rPr lang="en-US" dirty="0" smtClean="0"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của</a:t>
            </a:r>
            <a:r>
              <a:rPr lang="en-US" dirty="0" smtClean="0"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Quốc</a:t>
            </a:r>
            <a:r>
              <a:rPr lang="en-US" dirty="0" smtClean="0"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hội</a:t>
            </a:r>
            <a:endParaRPr lang="en-US" dirty="0" smtClean="0">
              <a:latin typeface="Arial" panose="020B0604020202020204" pitchFamily="34" charset="0"/>
              <a:ea typeface="Roboto" panose="02000000000000000000" pitchFamily="2" charset="0"/>
              <a:cs typeface="Arial" panose="020B0604020202020204" pitchFamily="34" charset="0"/>
            </a:endParaRPr>
          </a:p>
          <a:p>
            <a:pPr marL="514350" indent="-514350" algn="l">
              <a:buAutoNum type="romanUcPeriod" startAt="2"/>
            </a:pPr>
            <a:r>
              <a:rPr lang="en-US" sz="2000" b="1" dirty="0" err="1" smtClean="0"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Giới</a:t>
            </a:r>
            <a:r>
              <a:rPr lang="en-US" sz="2000" b="1" dirty="0" smtClean="0"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 </a:t>
            </a:r>
            <a:r>
              <a:rPr lang="en-US" sz="2000" b="1" dirty="0" err="1" smtClean="0"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thiệu</a:t>
            </a:r>
            <a:r>
              <a:rPr lang="en-US" sz="2000" b="1" dirty="0" smtClean="0"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 </a:t>
            </a:r>
            <a:r>
              <a:rPr lang="en-US" sz="2000" b="1" dirty="0" err="1" smtClean="0"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và</a:t>
            </a:r>
            <a:r>
              <a:rPr lang="en-US" sz="2000" b="1" dirty="0" smtClean="0"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 </a:t>
            </a:r>
            <a:r>
              <a:rPr lang="en-US" sz="2000" b="1" dirty="0" err="1" smtClean="0"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hướng</a:t>
            </a:r>
            <a:r>
              <a:rPr lang="en-US" sz="2000" b="1" dirty="0" smtClean="0"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 </a:t>
            </a:r>
            <a:r>
              <a:rPr lang="en-US" sz="2000" b="1" dirty="0" err="1" smtClean="0"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dẫn</a:t>
            </a:r>
            <a:r>
              <a:rPr lang="en-US" sz="2000" b="1" dirty="0" smtClean="0"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 </a:t>
            </a:r>
            <a:r>
              <a:rPr lang="en-US" sz="2000" b="1" dirty="0" err="1" smtClean="0"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Biên</a:t>
            </a:r>
            <a:r>
              <a:rPr lang="en-US" sz="2000" b="1" dirty="0" smtClean="0"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 </a:t>
            </a:r>
            <a:r>
              <a:rPr lang="en-US" sz="2000" b="1" dirty="0" err="1" smtClean="0"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tập</a:t>
            </a:r>
            <a:r>
              <a:rPr lang="en-US" sz="2000" b="1" dirty="0" smtClean="0"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 tin </a:t>
            </a:r>
            <a:r>
              <a:rPr lang="en-US" sz="2000" b="1" dirty="0" err="1" smtClean="0"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tức</a:t>
            </a:r>
            <a:r>
              <a:rPr lang="en-US" sz="2000" b="1" dirty="0" smtClean="0"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 </a:t>
            </a:r>
            <a:r>
              <a:rPr lang="en-US" sz="2000" b="1" dirty="0" err="1" smtClean="0"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lên</a:t>
            </a:r>
            <a:r>
              <a:rPr lang="en-US" sz="2000" b="1" dirty="0" smtClean="0"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 </a:t>
            </a:r>
            <a:r>
              <a:rPr lang="en-US" sz="2000" b="1" dirty="0" err="1" smtClean="0"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kho</a:t>
            </a:r>
            <a:r>
              <a:rPr lang="en-US" sz="2000" b="1" dirty="0"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 </a:t>
            </a:r>
            <a:r>
              <a:rPr lang="en-US" sz="2000" b="1" dirty="0" err="1" smtClean="0"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nội</a:t>
            </a:r>
            <a:r>
              <a:rPr lang="en-US" sz="2000" b="1" dirty="0" smtClean="0"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 dung </a:t>
            </a:r>
            <a:r>
              <a:rPr lang="en-US" sz="2000" b="1" dirty="0" err="1" smtClean="0"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của</a:t>
            </a:r>
            <a:r>
              <a:rPr lang="en-US" sz="2000" b="1" dirty="0" smtClean="0"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 </a:t>
            </a:r>
            <a:r>
              <a:rPr lang="en-US" sz="2000" b="1" dirty="0" err="1" smtClean="0"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hội</a:t>
            </a:r>
            <a:r>
              <a:rPr lang="en-US" sz="2000" b="1" dirty="0" smtClean="0"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 </a:t>
            </a:r>
            <a:r>
              <a:rPr lang="en-US" sz="2000" b="1" dirty="0" err="1" smtClean="0"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đồng</a:t>
            </a:r>
            <a:r>
              <a:rPr lang="en-US" sz="2000" b="1" dirty="0" smtClean="0"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 </a:t>
            </a:r>
            <a:r>
              <a:rPr lang="en-US" sz="2000" b="1" dirty="0" err="1" smtClean="0"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dân</a:t>
            </a:r>
            <a:r>
              <a:rPr lang="en-US" sz="2000" b="1" dirty="0" smtClean="0"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 </a:t>
            </a:r>
            <a:r>
              <a:rPr lang="en-US" sz="2000" b="1" dirty="0" err="1" smtClean="0"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tộc</a:t>
            </a:r>
            <a:r>
              <a:rPr lang="en-US" sz="2000" b="1" dirty="0" smtClean="0"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 </a:t>
            </a:r>
            <a:r>
              <a:rPr lang="en-US" sz="2000" b="1" dirty="0" err="1" smtClean="0"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và</a:t>
            </a:r>
            <a:r>
              <a:rPr lang="en-US" sz="2000" b="1" dirty="0" smtClean="0"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 </a:t>
            </a:r>
            <a:r>
              <a:rPr lang="en-US" sz="2000" b="1" dirty="0" err="1" smtClean="0"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các</a:t>
            </a:r>
            <a:r>
              <a:rPr lang="en-US" sz="2000" b="1" dirty="0" smtClean="0"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 </a:t>
            </a:r>
            <a:r>
              <a:rPr lang="en-US" sz="2000" b="1" dirty="0" err="1" smtClean="0"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ủy</a:t>
            </a:r>
            <a:r>
              <a:rPr lang="en-US" sz="2000" b="1" dirty="0" smtClean="0"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 ban</a:t>
            </a:r>
          </a:p>
          <a:p>
            <a:pPr algn="l"/>
            <a:r>
              <a:rPr lang="en-US" sz="2000" dirty="0" smtClean="0"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     1.	</a:t>
            </a:r>
            <a:r>
              <a:rPr lang="en-US" sz="2000" dirty="0" err="1" smtClean="0"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Biên</a:t>
            </a:r>
            <a:r>
              <a:rPr lang="en-US" sz="2000" dirty="0" smtClean="0"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tập</a:t>
            </a:r>
            <a:r>
              <a:rPr lang="en-US" sz="2000" dirty="0" smtClean="0"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theo</a:t>
            </a:r>
            <a:r>
              <a:rPr lang="en-US" sz="2000" dirty="0" smtClean="0"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cách</a:t>
            </a:r>
            <a:r>
              <a:rPr lang="en-US" sz="2000" dirty="0" smtClean="0"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truyền</a:t>
            </a:r>
            <a:r>
              <a:rPr lang="en-US" sz="2000" dirty="0" smtClean="0"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thống</a:t>
            </a:r>
            <a:r>
              <a:rPr lang="en-US" sz="2000" dirty="0" smtClean="0"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.</a:t>
            </a:r>
          </a:p>
          <a:p>
            <a:pPr algn="l"/>
            <a:r>
              <a:rPr lang="en-US" sz="2000" dirty="0" smtClean="0"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     2.	</a:t>
            </a:r>
            <a:r>
              <a:rPr lang="en-US" sz="2000" dirty="0" err="1" smtClean="0"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Biên</a:t>
            </a:r>
            <a:r>
              <a:rPr lang="en-US" sz="2000" dirty="0" smtClean="0"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tập</a:t>
            </a:r>
            <a:r>
              <a:rPr lang="en-US" sz="2000" dirty="0" smtClean="0"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 qua </a:t>
            </a:r>
            <a:r>
              <a:rPr lang="en-US" sz="2000" dirty="0" err="1" smtClean="0"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cổng</a:t>
            </a:r>
            <a:r>
              <a:rPr lang="en-US" sz="2000" dirty="0" smtClean="0"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thông</a:t>
            </a:r>
            <a:r>
              <a:rPr lang="en-US" sz="2000" dirty="0" smtClean="0"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 tin </a:t>
            </a:r>
            <a:r>
              <a:rPr lang="en-US" sz="2000" dirty="0" err="1" smtClean="0"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Quốc</a:t>
            </a:r>
            <a:r>
              <a:rPr lang="en-US" sz="2000" dirty="0" smtClean="0"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hội</a:t>
            </a:r>
            <a:r>
              <a:rPr lang="en-US" sz="2000" dirty="0"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	</a:t>
            </a:r>
            <a:endParaRPr lang="en-US" sz="2000" dirty="0" smtClean="0">
              <a:latin typeface="Arial" panose="020B0604020202020204" pitchFamily="34" charset="0"/>
              <a:ea typeface="Roboto" panose="02000000000000000000" pitchFamily="2" charset="0"/>
              <a:cs typeface="Arial" panose="020B0604020202020204" pitchFamily="34" charset="0"/>
            </a:endParaRPr>
          </a:p>
          <a:p>
            <a:pPr marL="457200" indent="-457200" algn="l">
              <a:buFont typeface="+mj-lt"/>
              <a:buAutoNum type="arabicPeriod"/>
            </a:pPr>
            <a:endParaRPr lang="en-US" sz="2000" dirty="0" smtClean="0">
              <a:latin typeface="Arial" panose="020B0604020202020204" pitchFamily="34" charset="0"/>
              <a:ea typeface="Roboto" panose="02000000000000000000" pitchFamily="2" charset="0"/>
              <a:cs typeface="Arial" panose="020B0604020202020204" pitchFamily="34" charset="0"/>
            </a:endParaRPr>
          </a:p>
          <a:p>
            <a:pPr algn="l"/>
            <a:endParaRPr lang="en-US" sz="2000" dirty="0" smtClean="0">
              <a:latin typeface="Arial" panose="020B0604020202020204" pitchFamily="34" charset="0"/>
              <a:ea typeface="Roboto" panose="02000000000000000000" pitchFamily="2" charset="0"/>
              <a:cs typeface="Arial" panose="020B0604020202020204" pitchFamily="34" charset="0"/>
            </a:endParaRPr>
          </a:p>
          <a:p>
            <a:pPr marL="457200" indent="-457200" algn="l">
              <a:buFont typeface="+mj-lt"/>
              <a:buAutoNum type="arabicPeriod"/>
            </a:pPr>
            <a:endParaRPr lang="en-US" sz="2000" dirty="0" smtClean="0">
              <a:latin typeface="Arial" panose="020B0604020202020204" pitchFamily="34" charset="0"/>
              <a:ea typeface="Roboto" panose="02000000000000000000" pitchFamily="2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370218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332168" y="1074655"/>
            <a:ext cx="7459550" cy="342021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20000"/>
              </a:lnSpc>
            </a:pPr>
            <a:r>
              <a:rPr lang="en-US" sz="2400" b="1" dirty="0" err="1" smtClean="0">
                <a:solidFill>
                  <a:srgbClr val="C0000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Biên</a:t>
            </a:r>
            <a:r>
              <a:rPr lang="en-US" sz="2400" b="1" dirty="0" smtClean="0">
                <a:solidFill>
                  <a:srgbClr val="C0000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rgbClr val="C0000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tập</a:t>
            </a:r>
            <a:r>
              <a:rPr lang="en-US" sz="2400" b="1" dirty="0" smtClean="0">
                <a:solidFill>
                  <a:srgbClr val="C0000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rgbClr val="C0000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Ảnh</a:t>
            </a:r>
            <a:r>
              <a:rPr lang="en-US" sz="2400" b="1" dirty="0" smtClean="0">
                <a:solidFill>
                  <a:srgbClr val="C0000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rgbClr val="C0000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đại</a:t>
            </a:r>
            <a:r>
              <a:rPr lang="en-US" sz="2400" b="1" dirty="0" smtClean="0">
                <a:solidFill>
                  <a:srgbClr val="C0000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rgbClr val="C0000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diện</a:t>
            </a:r>
            <a:endParaRPr lang="en-US" sz="2400" b="1" dirty="0">
              <a:solidFill>
                <a:srgbClr val="C00000"/>
              </a:solidFill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32168" y="1788815"/>
            <a:ext cx="9185319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buFont typeface="Wingdings" panose="05000000000000000000" pitchFamily="2" charset="2"/>
              <a:buChar char=""/>
            </a:pPr>
            <a:r>
              <a:rPr lang="en-US" sz="1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Lưu</a:t>
            </a:r>
            <a:r>
              <a:rPr lang="en-US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ý: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sz="1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lvl="0" indent="-285750">
              <a:buFont typeface="Courier New" panose="02070309020205020404" pitchFamily="49" charset="0"/>
              <a:buChar char="o"/>
            </a:pPr>
            <a:r>
              <a:rPr lang="en-US" sz="1400" dirty="0" err="1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Trường</a:t>
            </a:r>
            <a:r>
              <a:rPr lang="en-US" sz="1400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hợp</a:t>
            </a:r>
            <a:r>
              <a:rPr lang="en-US" sz="1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người</a:t>
            </a:r>
            <a:r>
              <a:rPr lang="en-US" sz="1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dùng</a:t>
            </a:r>
            <a:r>
              <a:rPr lang="en-US" sz="1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không</a:t>
            </a:r>
            <a:r>
              <a:rPr lang="en-US" sz="1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muốn</a:t>
            </a:r>
            <a:r>
              <a:rPr lang="en-US" sz="1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sử</a:t>
            </a:r>
            <a:r>
              <a:rPr lang="en-US" sz="1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dụng</a:t>
            </a:r>
            <a:r>
              <a:rPr lang="en-US" sz="1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các</a:t>
            </a:r>
            <a:r>
              <a:rPr lang="en-US" sz="1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thư</a:t>
            </a:r>
            <a:r>
              <a:rPr lang="en-US" sz="1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mục</a:t>
            </a:r>
            <a:r>
              <a:rPr lang="en-US" sz="1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chứa</a:t>
            </a:r>
            <a:r>
              <a:rPr lang="en-US" sz="1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ảnh</a:t>
            </a:r>
            <a:r>
              <a:rPr lang="en-US" sz="1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như</a:t>
            </a:r>
            <a:r>
              <a:rPr lang="en-US" sz="1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trên</a:t>
            </a:r>
            <a:r>
              <a:rPr lang="en-US" sz="1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cây</a:t>
            </a:r>
            <a:r>
              <a:rPr lang="en-US" sz="1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thư</a:t>
            </a:r>
            <a:r>
              <a:rPr lang="en-US" sz="1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mục</a:t>
            </a:r>
            <a:r>
              <a:rPr lang="en-US" sz="1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lang="en-US" sz="14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người</a:t>
            </a:r>
            <a:r>
              <a:rPr lang="en-US" sz="1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dùng</a:t>
            </a:r>
            <a:r>
              <a:rPr lang="en-US" sz="1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có</a:t>
            </a:r>
            <a:r>
              <a:rPr lang="en-US" sz="1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thể</a:t>
            </a:r>
            <a:r>
              <a:rPr lang="en-US" sz="1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tạo</a:t>
            </a:r>
            <a:r>
              <a:rPr lang="en-US" sz="1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ra</a:t>
            </a:r>
            <a:r>
              <a:rPr lang="en-US" sz="1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các</a:t>
            </a:r>
            <a:r>
              <a:rPr lang="en-US" sz="1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thư</a:t>
            </a:r>
            <a:r>
              <a:rPr lang="en-US" sz="1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mục</a:t>
            </a:r>
            <a:r>
              <a:rPr lang="en-US" sz="1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chứa</a:t>
            </a:r>
            <a:r>
              <a:rPr lang="en-US" sz="1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ảnh</a:t>
            </a:r>
            <a:r>
              <a:rPr lang="en-US" sz="1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tương</a:t>
            </a:r>
            <a:r>
              <a:rPr lang="en-US" sz="1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ứng</a:t>
            </a:r>
            <a:r>
              <a:rPr lang="en-US" sz="1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bằng</a:t>
            </a:r>
            <a:r>
              <a:rPr lang="en-US" sz="1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cách</a:t>
            </a:r>
            <a:r>
              <a:rPr lang="en-US" sz="1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kích</a:t>
            </a:r>
            <a:r>
              <a:rPr lang="en-US" sz="1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chuột</a:t>
            </a:r>
            <a:r>
              <a:rPr lang="en-US" sz="1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phải</a:t>
            </a:r>
            <a:r>
              <a:rPr lang="en-US" sz="1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vào</a:t>
            </a:r>
            <a:r>
              <a:rPr lang="en-US" sz="1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các</a:t>
            </a:r>
            <a:r>
              <a:rPr lang="en-US" sz="1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thư</a:t>
            </a:r>
            <a:r>
              <a:rPr lang="en-US" sz="1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mục</a:t>
            </a:r>
            <a:r>
              <a:rPr lang="en-US" sz="1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chứa</a:t>
            </a:r>
            <a:r>
              <a:rPr lang="en-US" sz="1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ảnh</a:t>
            </a:r>
            <a:r>
              <a:rPr lang="en-US" sz="1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và</a:t>
            </a:r>
            <a:r>
              <a:rPr lang="en-US" sz="1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chọn</a:t>
            </a:r>
            <a:r>
              <a:rPr lang="en-US" sz="1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hành</a:t>
            </a:r>
            <a:r>
              <a:rPr lang="en-US" sz="1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động</a:t>
            </a:r>
            <a:r>
              <a:rPr lang="en-US" sz="1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tương</a:t>
            </a:r>
            <a:r>
              <a:rPr lang="en-US" sz="1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ứng</a:t>
            </a:r>
            <a:r>
              <a:rPr lang="en-US" sz="1400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b="1" dirty="0" err="1"/>
              <a:t>Tạo</a:t>
            </a:r>
            <a:r>
              <a:rPr lang="en-US" b="1" dirty="0"/>
              <a:t> </a:t>
            </a:r>
            <a:r>
              <a:rPr lang="en-US" b="1" dirty="0" err="1"/>
              <a:t>mới</a:t>
            </a:r>
            <a:r>
              <a:rPr lang="en-US" b="1" dirty="0"/>
              <a:t> folder</a:t>
            </a:r>
            <a:r>
              <a:rPr lang="en-US" dirty="0"/>
              <a:t>: </a:t>
            </a:r>
            <a:r>
              <a:rPr lang="en-US" dirty="0" err="1"/>
              <a:t>Tạo</a:t>
            </a:r>
            <a:r>
              <a:rPr lang="en-US" dirty="0"/>
              <a:t> </a:t>
            </a:r>
            <a:r>
              <a:rPr lang="en-US" dirty="0" err="1"/>
              <a:t>mới</a:t>
            </a:r>
            <a:r>
              <a:rPr lang="en-US" dirty="0"/>
              <a:t> </a:t>
            </a:r>
            <a:r>
              <a:rPr lang="en-US" dirty="0" err="1"/>
              <a:t>một</a:t>
            </a:r>
            <a:r>
              <a:rPr lang="en-US" dirty="0"/>
              <a:t> folder </a:t>
            </a:r>
            <a:r>
              <a:rPr lang="en-US" dirty="0" err="1"/>
              <a:t>chứa</a:t>
            </a:r>
            <a:r>
              <a:rPr lang="en-US" dirty="0"/>
              <a:t> </a:t>
            </a:r>
            <a:r>
              <a:rPr lang="en-US" dirty="0" err="1"/>
              <a:t>ảnh</a:t>
            </a:r>
            <a:r>
              <a:rPr lang="en-US" dirty="0"/>
              <a:t> </a:t>
            </a:r>
            <a:r>
              <a:rPr lang="en-US" dirty="0" err="1"/>
              <a:t>là</a:t>
            </a:r>
            <a:r>
              <a:rPr lang="en-US" dirty="0"/>
              <a:t> con </a:t>
            </a:r>
            <a:r>
              <a:rPr lang="en-US" dirty="0" err="1"/>
              <a:t>của</a:t>
            </a:r>
            <a:r>
              <a:rPr lang="en-US" dirty="0"/>
              <a:t> folder </a:t>
            </a:r>
            <a:r>
              <a:rPr lang="en-US" dirty="0" err="1"/>
              <a:t>đang</a:t>
            </a:r>
            <a:r>
              <a:rPr lang="en-US" dirty="0"/>
              <a:t> </a:t>
            </a:r>
            <a:r>
              <a:rPr lang="en-US" dirty="0" err="1"/>
              <a:t>được</a:t>
            </a:r>
            <a:r>
              <a:rPr lang="en-US" dirty="0"/>
              <a:t> </a:t>
            </a:r>
            <a:r>
              <a:rPr lang="en-US" dirty="0" err="1"/>
              <a:t>trỏ</a:t>
            </a:r>
            <a:r>
              <a:rPr lang="en-US" dirty="0"/>
              <a:t> </a:t>
            </a:r>
            <a:r>
              <a:rPr lang="en-US" dirty="0" err="1"/>
              <a:t>chuột</a:t>
            </a:r>
            <a:r>
              <a:rPr lang="en-US" dirty="0"/>
              <a:t>.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b="1" dirty="0" err="1"/>
              <a:t>Xóa</a:t>
            </a:r>
            <a:r>
              <a:rPr lang="en-US" b="1" dirty="0"/>
              <a:t> folder</a:t>
            </a:r>
            <a:r>
              <a:rPr lang="en-US" dirty="0"/>
              <a:t>: </a:t>
            </a:r>
            <a:r>
              <a:rPr lang="en-US" dirty="0" err="1"/>
              <a:t>Xóa</a:t>
            </a:r>
            <a:r>
              <a:rPr lang="en-US" dirty="0"/>
              <a:t> </a:t>
            </a:r>
            <a:r>
              <a:rPr lang="en-US" dirty="0" err="1"/>
              <a:t>thư</a:t>
            </a:r>
            <a:r>
              <a:rPr lang="en-US" dirty="0"/>
              <a:t> </a:t>
            </a:r>
            <a:r>
              <a:rPr lang="en-US" dirty="0" err="1"/>
              <a:t>mục</a:t>
            </a:r>
            <a:r>
              <a:rPr lang="en-US" dirty="0"/>
              <a:t> </a:t>
            </a:r>
            <a:r>
              <a:rPr lang="en-US" dirty="0" err="1"/>
              <a:t>chứa</a:t>
            </a:r>
            <a:r>
              <a:rPr lang="en-US" dirty="0"/>
              <a:t> </a:t>
            </a:r>
            <a:r>
              <a:rPr lang="en-US" dirty="0" err="1"/>
              <a:t>ảnh</a:t>
            </a:r>
            <a:r>
              <a:rPr lang="en-US" dirty="0"/>
              <a:t> </a:t>
            </a:r>
            <a:r>
              <a:rPr lang="en-US" dirty="0" err="1"/>
              <a:t>không</a:t>
            </a:r>
            <a:r>
              <a:rPr lang="en-US" dirty="0"/>
              <a:t> </a:t>
            </a:r>
            <a:r>
              <a:rPr lang="en-US" dirty="0" err="1"/>
              <a:t>còn</a:t>
            </a:r>
            <a:r>
              <a:rPr lang="en-US" dirty="0"/>
              <a:t> </a:t>
            </a:r>
            <a:r>
              <a:rPr lang="en-US" dirty="0" err="1"/>
              <a:t>muốn</a:t>
            </a:r>
            <a:r>
              <a:rPr lang="en-US" dirty="0"/>
              <a:t> </a:t>
            </a:r>
            <a:r>
              <a:rPr lang="en-US" dirty="0" err="1"/>
              <a:t>hiển</a:t>
            </a:r>
            <a:r>
              <a:rPr lang="en-US" dirty="0"/>
              <a:t> </a:t>
            </a:r>
            <a:r>
              <a:rPr lang="en-US" dirty="0" err="1"/>
              <a:t>thị</a:t>
            </a:r>
            <a:r>
              <a:rPr lang="en-US" dirty="0"/>
              <a:t>. </a:t>
            </a:r>
            <a:r>
              <a:rPr lang="en-US" dirty="0" err="1"/>
              <a:t>Chương</a:t>
            </a:r>
            <a:r>
              <a:rPr lang="en-US" dirty="0"/>
              <a:t> </a:t>
            </a:r>
            <a:r>
              <a:rPr lang="en-US" dirty="0" err="1"/>
              <a:t>trình</a:t>
            </a:r>
            <a:r>
              <a:rPr lang="en-US" dirty="0"/>
              <a:t> </a:t>
            </a:r>
            <a:r>
              <a:rPr lang="en-US" dirty="0" err="1"/>
              <a:t>chỉ</a:t>
            </a:r>
            <a:r>
              <a:rPr lang="en-US" dirty="0"/>
              <a:t> </a:t>
            </a:r>
            <a:r>
              <a:rPr lang="en-US" dirty="0" err="1"/>
              <a:t>cho</a:t>
            </a:r>
            <a:r>
              <a:rPr lang="en-US" dirty="0"/>
              <a:t> </a:t>
            </a:r>
            <a:r>
              <a:rPr lang="en-US" dirty="0" err="1"/>
              <a:t>phép</a:t>
            </a:r>
            <a:r>
              <a:rPr lang="en-US" dirty="0"/>
              <a:t> </a:t>
            </a:r>
            <a:r>
              <a:rPr lang="en-US" dirty="0" err="1"/>
              <a:t>xóa</a:t>
            </a:r>
            <a:r>
              <a:rPr lang="en-US" dirty="0"/>
              <a:t> </a:t>
            </a:r>
            <a:r>
              <a:rPr lang="en-US" dirty="0" err="1"/>
              <a:t>các</a:t>
            </a:r>
            <a:r>
              <a:rPr lang="en-US" dirty="0"/>
              <a:t> </a:t>
            </a:r>
            <a:r>
              <a:rPr lang="en-US" dirty="0" err="1"/>
              <a:t>thư</a:t>
            </a:r>
            <a:r>
              <a:rPr lang="en-US" dirty="0"/>
              <a:t> </a:t>
            </a:r>
            <a:r>
              <a:rPr lang="en-US" dirty="0" err="1"/>
              <a:t>mục</a:t>
            </a:r>
            <a:r>
              <a:rPr lang="en-US" dirty="0"/>
              <a:t> </a:t>
            </a:r>
            <a:r>
              <a:rPr lang="en-US" dirty="0" err="1"/>
              <a:t>chưa</a:t>
            </a:r>
            <a:r>
              <a:rPr lang="en-US" dirty="0"/>
              <a:t> </a:t>
            </a:r>
            <a:r>
              <a:rPr lang="en-US" dirty="0" err="1"/>
              <a:t>có</a:t>
            </a:r>
            <a:r>
              <a:rPr lang="en-US" dirty="0"/>
              <a:t> </a:t>
            </a:r>
            <a:r>
              <a:rPr lang="en-US" dirty="0" err="1"/>
              <a:t>thư</a:t>
            </a:r>
            <a:r>
              <a:rPr lang="en-US" dirty="0"/>
              <a:t> </a:t>
            </a:r>
            <a:r>
              <a:rPr lang="en-US" dirty="0" err="1"/>
              <a:t>mục</a:t>
            </a:r>
            <a:r>
              <a:rPr lang="en-US" dirty="0"/>
              <a:t> con </a:t>
            </a:r>
            <a:r>
              <a:rPr lang="en-US" dirty="0" err="1"/>
              <a:t>hoặc</a:t>
            </a:r>
            <a:r>
              <a:rPr lang="en-US" dirty="0"/>
              <a:t> </a:t>
            </a:r>
            <a:r>
              <a:rPr lang="en-US" dirty="0" err="1"/>
              <a:t>chưa</a:t>
            </a:r>
            <a:r>
              <a:rPr lang="en-US" dirty="0"/>
              <a:t> </a:t>
            </a:r>
            <a:r>
              <a:rPr lang="en-US" dirty="0" err="1"/>
              <a:t>chứa</a:t>
            </a:r>
            <a:r>
              <a:rPr lang="en-US" dirty="0"/>
              <a:t> </a:t>
            </a:r>
            <a:r>
              <a:rPr lang="en-US" dirty="0" err="1"/>
              <a:t>ảnh</a:t>
            </a:r>
            <a:r>
              <a:rPr lang="en-US" dirty="0"/>
              <a:t>.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b="1" dirty="0" err="1"/>
              <a:t>Đổi</a:t>
            </a:r>
            <a:r>
              <a:rPr lang="en-US" b="1" dirty="0"/>
              <a:t> </a:t>
            </a:r>
            <a:r>
              <a:rPr lang="en-US" b="1" dirty="0" err="1"/>
              <a:t>tên</a:t>
            </a:r>
            <a:r>
              <a:rPr lang="en-US" b="1" dirty="0"/>
              <a:t> folder</a:t>
            </a:r>
            <a:r>
              <a:rPr lang="en-US" dirty="0"/>
              <a:t>: </a:t>
            </a:r>
            <a:r>
              <a:rPr lang="en-US" dirty="0" err="1"/>
              <a:t>Đổi</a:t>
            </a:r>
            <a:r>
              <a:rPr lang="en-US" dirty="0"/>
              <a:t> </a:t>
            </a:r>
            <a:r>
              <a:rPr lang="en-US" dirty="0" err="1"/>
              <a:t>lại</a:t>
            </a:r>
            <a:r>
              <a:rPr lang="en-US" dirty="0"/>
              <a:t> </a:t>
            </a:r>
            <a:r>
              <a:rPr lang="en-US" dirty="0" err="1"/>
              <a:t>tên</a:t>
            </a:r>
            <a:r>
              <a:rPr lang="en-US" dirty="0"/>
              <a:t> </a:t>
            </a:r>
            <a:r>
              <a:rPr lang="en-US" dirty="0" err="1"/>
              <a:t>thư</a:t>
            </a:r>
            <a:r>
              <a:rPr lang="en-US" dirty="0"/>
              <a:t> </a:t>
            </a:r>
            <a:r>
              <a:rPr lang="en-US" dirty="0" err="1"/>
              <a:t>mục</a:t>
            </a:r>
            <a:r>
              <a:rPr lang="en-US" dirty="0"/>
              <a:t> </a:t>
            </a:r>
            <a:r>
              <a:rPr lang="en-US" dirty="0" err="1"/>
              <a:t>cho</a:t>
            </a:r>
            <a:r>
              <a:rPr lang="en-US" dirty="0"/>
              <a:t> </a:t>
            </a:r>
            <a:r>
              <a:rPr lang="en-US" dirty="0" err="1"/>
              <a:t>phù</a:t>
            </a:r>
            <a:r>
              <a:rPr lang="en-US" dirty="0"/>
              <a:t> </a:t>
            </a:r>
            <a:r>
              <a:rPr lang="en-US" dirty="0" err="1"/>
              <a:t>hợp</a:t>
            </a:r>
            <a:r>
              <a:rPr lang="en-US" dirty="0"/>
              <a:t>.</a:t>
            </a:r>
          </a:p>
          <a:p>
            <a:pPr marL="285750" lvl="0" indent="-285750">
              <a:buFont typeface="Courier New" panose="02070309020205020404" pitchFamily="49" charset="0"/>
              <a:buChar char="o"/>
            </a:pPr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219" name="Picture 3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23693" y="2202422"/>
            <a:ext cx="1746250" cy="1401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8"/>
          <p:cNvSpPr/>
          <p:nvPr/>
        </p:nvSpPr>
        <p:spPr>
          <a:xfrm>
            <a:off x="-1" y="4456922"/>
            <a:ext cx="9401577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42950" lvl="1" indent="-285750">
              <a:buFont typeface="Courier New" panose="02070309020205020404" pitchFamily="49" charset="0"/>
              <a:buChar char="o"/>
            </a:pP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Ngoài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ra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người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dùng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thể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sử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dụng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thêm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nút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marL="1143000" lvl="2" indent="-228600">
              <a:buFont typeface="Wingdings" panose="05000000000000000000" pitchFamily="2" charset="2"/>
              <a:buChar char=""/>
            </a:pPr>
            <a:r>
              <a:rPr lang="en-US" sz="1400" b="1" dirty="0" err="1">
                <a:latin typeface="Arial" panose="020B0604020202020204" pitchFamily="34" charset="0"/>
                <a:cs typeface="Arial" panose="020B0604020202020204" pitchFamily="34" charset="0"/>
              </a:rPr>
              <a:t>Làm</a:t>
            </a:r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b="1" dirty="0" err="1">
                <a:latin typeface="Arial" panose="020B0604020202020204" pitchFamily="34" charset="0"/>
                <a:cs typeface="Arial" panose="020B0604020202020204" pitchFamily="34" charset="0"/>
              </a:rPr>
              <a:t>mới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: Refresh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lại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thư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mục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chứa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ảnh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để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hiển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thị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ảnh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mới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cập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nhật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lên</a:t>
            </a:r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lvl="2"/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085850" lvl="2" indent="-171450">
              <a:buFont typeface="Wingdings" panose="05000000000000000000" pitchFamily="2" charset="2"/>
              <a:buChar char="§"/>
            </a:pPr>
            <a:r>
              <a:rPr lang="en-US" sz="1400" b="1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Cài</a:t>
            </a:r>
            <a:r>
              <a:rPr lang="en-US" sz="1400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400" b="1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đặt</a:t>
            </a:r>
            <a:r>
              <a:rPr lang="en-US" sz="1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: </a:t>
            </a:r>
            <a:r>
              <a:rPr lang="en-US" sz="14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Chọn</a:t>
            </a:r>
            <a:r>
              <a:rPr lang="en-US" sz="1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kiểu</a:t>
            </a:r>
            <a:r>
              <a:rPr lang="en-US" sz="1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hiển</a:t>
            </a:r>
            <a:r>
              <a:rPr lang="en-US" sz="1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thị</a:t>
            </a:r>
            <a:r>
              <a:rPr lang="en-US" sz="1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cho</a:t>
            </a:r>
            <a:r>
              <a:rPr lang="en-US" sz="1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thư</a:t>
            </a:r>
            <a:r>
              <a:rPr lang="en-US" sz="1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mục</a:t>
            </a:r>
            <a:r>
              <a:rPr lang="en-US" sz="1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ảnh</a:t>
            </a:r>
            <a:r>
              <a:rPr lang="en-US" sz="1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Thumbnails (</a:t>
            </a:r>
            <a:r>
              <a:rPr lang="en-US" sz="14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hiển</a:t>
            </a:r>
            <a:r>
              <a:rPr lang="en-US" sz="1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thị</a:t>
            </a:r>
            <a:r>
              <a:rPr lang="en-US" sz="1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dạng</a:t>
            </a:r>
            <a:r>
              <a:rPr lang="en-US" sz="1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xem</a:t>
            </a:r>
            <a:r>
              <a:rPr lang="en-US" sz="1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ảnh</a:t>
            </a:r>
            <a:r>
              <a:rPr lang="en-US" sz="1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) </a:t>
            </a:r>
            <a:r>
              <a:rPr lang="en-US" sz="14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hoặc</a:t>
            </a:r>
            <a:r>
              <a:rPr lang="en-US" sz="1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List (</a:t>
            </a:r>
            <a:r>
              <a:rPr lang="en-US" sz="14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hiển</a:t>
            </a:r>
            <a:r>
              <a:rPr lang="en-US" sz="1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thị</a:t>
            </a:r>
            <a:r>
              <a:rPr lang="en-US" sz="1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dạng</a:t>
            </a:r>
            <a:r>
              <a:rPr lang="en-US" sz="1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danh</a:t>
            </a:r>
            <a:r>
              <a:rPr lang="en-US" sz="1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sách</a:t>
            </a:r>
            <a:r>
              <a:rPr lang="en-US" sz="1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ảnh</a:t>
            </a:r>
            <a:r>
              <a:rPr lang="en-US" sz="1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).</a:t>
            </a:r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878343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332168" y="1074655"/>
            <a:ext cx="7459550" cy="342021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20000"/>
              </a:lnSpc>
            </a:pPr>
            <a:r>
              <a:rPr lang="en-US" sz="2400" b="1" dirty="0" err="1" smtClean="0">
                <a:solidFill>
                  <a:srgbClr val="C0000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Chú</a:t>
            </a:r>
            <a:r>
              <a:rPr lang="en-US" sz="2400" b="1" dirty="0" smtClean="0">
                <a:solidFill>
                  <a:srgbClr val="C0000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rgbClr val="C0000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thích</a:t>
            </a:r>
            <a:r>
              <a:rPr lang="en-US" sz="2400" b="1" dirty="0" smtClean="0">
                <a:solidFill>
                  <a:srgbClr val="C0000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rgbClr val="C0000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Công</a:t>
            </a:r>
            <a:r>
              <a:rPr lang="en-US" sz="2400" b="1" dirty="0" smtClean="0">
                <a:solidFill>
                  <a:srgbClr val="C0000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rgbClr val="C0000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cụ</a:t>
            </a:r>
            <a:r>
              <a:rPr lang="en-US" sz="2400" b="1" dirty="0" smtClean="0">
                <a:solidFill>
                  <a:srgbClr val="C0000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rgbClr val="C0000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soạn</a:t>
            </a:r>
            <a:r>
              <a:rPr lang="en-US" sz="2400" b="1" dirty="0" smtClean="0">
                <a:solidFill>
                  <a:srgbClr val="C0000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rgbClr val="C0000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thảo</a:t>
            </a:r>
            <a:r>
              <a:rPr lang="en-US" sz="2400" b="1" dirty="0" smtClean="0">
                <a:solidFill>
                  <a:srgbClr val="C0000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tin </a:t>
            </a:r>
            <a:r>
              <a:rPr lang="en-US" sz="2400" b="1" dirty="0" err="1" smtClean="0">
                <a:solidFill>
                  <a:srgbClr val="C0000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tức</a:t>
            </a:r>
            <a:endParaRPr lang="en-US" sz="2400" b="1" dirty="0">
              <a:solidFill>
                <a:srgbClr val="C00000"/>
              </a:solidFill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  <p:pic>
        <p:nvPicPr>
          <p:cNvPr id="4116" name="Picture 20" descr="C:\Users\ADMINI~1\AppData\Local\Temp\SNAGHTML8710a9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61660" y="1416676"/>
            <a:ext cx="5111884" cy="54413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14" name="Picture 35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514975" cy="847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13" name="Picture 92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819150" cy="266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12" name="Picture 92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42900" cy="285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11" name="Picture 93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838200" cy="219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10" name="Picture 936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38150" cy="228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9" name="Picture 939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04825" cy="228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8" name="Picture 963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66725" cy="238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7" name="Picture 966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838200" cy="161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6" name="Picture 2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09550" cy="190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5" name="Picture 945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85775" cy="209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4" name="Picture 957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838200" cy="190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3" name="Picture 960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52450" cy="247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978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676275" cy="219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1" name="Picture 981"/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85775" cy="228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984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90500" cy="219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948"/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76225" cy="209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951"/>
          <p:cNvPicPr>
            <a:picLocks noChangeAspect="1" noChangeArrowheads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38125" cy="209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7" name="Picture 3"/>
          <p:cNvPicPr>
            <a:picLocks noChangeAspect="1" noChangeArrowheads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90500" cy="200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433133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332168" y="1074655"/>
            <a:ext cx="7459550" cy="342021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20000"/>
              </a:lnSpc>
            </a:pPr>
            <a:r>
              <a:rPr lang="en-US" sz="2400" b="1" dirty="0" err="1" smtClean="0">
                <a:solidFill>
                  <a:srgbClr val="C0000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Chú</a:t>
            </a:r>
            <a:r>
              <a:rPr lang="en-US" sz="2400" b="1" dirty="0" smtClean="0">
                <a:solidFill>
                  <a:srgbClr val="C0000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rgbClr val="C0000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thích</a:t>
            </a:r>
            <a:r>
              <a:rPr lang="en-US" sz="2400" b="1" dirty="0" smtClean="0">
                <a:solidFill>
                  <a:srgbClr val="C0000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rgbClr val="C0000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Công</a:t>
            </a:r>
            <a:r>
              <a:rPr lang="en-US" sz="2400" b="1" dirty="0" smtClean="0">
                <a:solidFill>
                  <a:srgbClr val="C0000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rgbClr val="C0000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cụ</a:t>
            </a:r>
            <a:r>
              <a:rPr lang="en-US" sz="2400" b="1" dirty="0" smtClean="0">
                <a:solidFill>
                  <a:srgbClr val="C0000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rgbClr val="C0000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soạn</a:t>
            </a:r>
            <a:r>
              <a:rPr lang="en-US" sz="2400" b="1" dirty="0" smtClean="0">
                <a:solidFill>
                  <a:srgbClr val="C0000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rgbClr val="C0000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thảo</a:t>
            </a:r>
            <a:r>
              <a:rPr lang="en-US" sz="2400" b="1" dirty="0" smtClean="0">
                <a:solidFill>
                  <a:srgbClr val="C0000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tin </a:t>
            </a:r>
            <a:r>
              <a:rPr lang="en-US" sz="2400" b="1" dirty="0" err="1" smtClean="0">
                <a:solidFill>
                  <a:srgbClr val="C0000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tức</a:t>
            </a:r>
            <a:endParaRPr lang="en-US" sz="2400" b="1" dirty="0">
              <a:solidFill>
                <a:srgbClr val="C00000"/>
              </a:solidFill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1017430" y="1296641"/>
            <a:ext cx="10895528" cy="19851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sz="1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Lưu</a:t>
            </a:r>
            <a:r>
              <a:rPr kumimoji="0" lang="en-US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ý: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Một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số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lưu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ý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với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các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tính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năng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Chọn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liên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kết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hoặc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chọn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Hình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ảnh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đính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kèm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vào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nội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dung tin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bài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.</a:t>
            </a:r>
            <a:endParaRPr kumimoji="0" lang="en-US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457200" marR="0" lvl="1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Symbol" panose="05050102010706020507" pitchFamily="18" charset="2"/>
              <a:buChar char=""/>
              <a:tabLst/>
            </a:pPr>
            <a:r>
              <a:rPr kumimoji="0" lang="en-US" sz="1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Chọn</a:t>
            </a:r>
            <a:r>
              <a:rPr kumimoji="0" lang="en-US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kumimoji="0" lang="en-US" sz="1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liên</a:t>
            </a:r>
            <a:r>
              <a:rPr kumimoji="0" lang="en-US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kumimoji="0" lang="en-US" sz="1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kết</a:t>
            </a:r>
            <a:r>
              <a:rPr kumimoji="0" lang="en-US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: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khi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muốn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chọn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một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liên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kết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cho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đoạn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văn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bản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,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người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dùng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cần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thực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hiện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các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bước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sau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:</a:t>
            </a:r>
            <a:endParaRPr kumimoji="0" lang="en-US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914400" marR="0" lvl="2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Courier New" panose="02070309020205020404" pitchFamily="49" charset="0"/>
              <a:buChar char="o"/>
              <a:tabLst/>
            </a:pP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Bôi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đậm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đoạn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văn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bản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.</a:t>
            </a:r>
            <a:endParaRPr kumimoji="0" lang="en-US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914400" marR="0" lvl="2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Courier New" panose="02070309020205020404" pitchFamily="49" charset="0"/>
              <a:buChar char="o"/>
              <a:tabLst/>
            </a:pP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Kích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Chèn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/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sửa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liên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kết</a:t>
            </a:r>
            <a:endParaRPr kumimoji="0" lang="en-US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914400" marR="0" lvl="2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Courier New" panose="02070309020205020404" pitchFamily="49" charset="0"/>
              <a:buChar char="o"/>
              <a:tabLst/>
            </a:pP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Trên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form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chèn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/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sửa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liên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kết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,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nhập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các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thông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tin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liên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quan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đến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liên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kết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.</a:t>
            </a:r>
            <a:endParaRPr kumimoji="0" lang="en-US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5121" name="Picture 6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15177" y="3281800"/>
            <a:ext cx="2819400" cy="1895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1122689" y="5334990"/>
            <a:ext cx="5219699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914400" marR="0" lvl="2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Courier New" panose="02070309020205020404" pitchFamily="49" charset="0"/>
              <a:buChar char="o"/>
              <a:tabLst/>
            </a:pPr>
            <a:r>
              <a:rPr kumimoji="0" lang="en-US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Chọn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kumimoji="0" lang="en-US" sz="12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Đồng</a:t>
            </a:r>
            <a:r>
              <a:rPr kumimoji="0" lang="en-US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ý </a:t>
            </a:r>
            <a:r>
              <a:rPr kumimoji="0" lang="en-US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để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kumimoji="0" lang="en-US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xác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kumimoji="0" lang="en-US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nhận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kumimoji="0" lang="en-US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chọn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kumimoji="0" lang="en-US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liên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kumimoji="0" lang="en-US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kết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kumimoji="0" lang="en-US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cho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kumimoji="0" lang="en-US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đoạn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kumimoji="0" lang="en-US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văn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kumimoji="0" lang="en-US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bản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.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854974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332168" y="1074655"/>
            <a:ext cx="7459550" cy="342021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20000"/>
              </a:lnSpc>
            </a:pPr>
            <a:r>
              <a:rPr lang="en-US" sz="2400" b="1" dirty="0" err="1" smtClean="0">
                <a:solidFill>
                  <a:srgbClr val="C0000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Chú</a:t>
            </a:r>
            <a:r>
              <a:rPr lang="en-US" sz="2400" b="1" dirty="0" smtClean="0">
                <a:solidFill>
                  <a:srgbClr val="C0000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rgbClr val="C0000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thích</a:t>
            </a:r>
            <a:r>
              <a:rPr lang="en-US" sz="2400" b="1" dirty="0" smtClean="0">
                <a:solidFill>
                  <a:srgbClr val="C0000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rgbClr val="C0000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Công</a:t>
            </a:r>
            <a:r>
              <a:rPr lang="en-US" sz="2400" b="1" dirty="0" smtClean="0">
                <a:solidFill>
                  <a:srgbClr val="C0000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rgbClr val="C0000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cụ</a:t>
            </a:r>
            <a:r>
              <a:rPr lang="en-US" sz="2400" b="1" dirty="0" smtClean="0">
                <a:solidFill>
                  <a:srgbClr val="C0000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rgbClr val="C0000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soạn</a:t>
            </a:r>
            <a:r>
              <a:rPr lang="en-US" sz="2400" b="1" dirty="0" smtClean="0">
                <a:solidFill>
                  <a:srgbClr val="C0000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rgbClr val="C0000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thảo</a:t>
            </a:r>
            <a:r>
              <a:rPr lang="en-US" sz="2400" b="1" dirty="0" smtClean="0">
                <a:solidFill>
                  <a:srgbClr val="C0000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tin </a:t>
            </a:r>
            <a:r>
              <a:rPr lang="en-US" sz="2400" b="1" dirty="0" err="1" smtClean="0">
                <a:solidFill>
                  <a:srgbClr val="C0000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tức</a:t>
            </a:r>
            <a:endParaRPr lang="en-US" sz="2400" b="1" dirty="0">
              <a:solidFill>
                <a:srgbClr val="C00000"/>
              </a:solidFill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03357" y="1534657"/>
            <a:ext cx="5181600" cy="14476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42950" marR="0" lvl="1" indent="-285750" algn="just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en-US" sz="1400" b="1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Chọn</a:t>
            </a:r>
            <a:r>
              <a:rPr lang="en-US" sz="1400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400" b="1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ảnh</a:t>
            </a:r>
            <a:r>
              <a:rPr lang="en-US" sz="1400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:</a:t>
            </a:r>
            <a:endParaRPr lang="en-US" sz="1400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1143000" marR="0" lvl="2" indent="-228600" algn="just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Font typeface="Wingdings" panose="05000000000000000000" pitchFamily="2" charset="2"/>
              <a:buChar char=""/>
            </a:pPr>
            <a:r>
              <a:rPr lang="en-US" sz="14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Kích</a:t>
            </a:r>
            <a:r>
              <a:rPr lang="en-US" sz="1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chọn</a:t>
            </a:r>
            <a:r>
              <a:rPr lang="en-US" sz="1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Hình</a:t>
            </a:r>
            <a:r>
              <a:rPr lang="en-US" sz="1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ảnh</a:t>
            </a:r>
            <a:r>
              <a:rPr lang="en-US" sz="1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để</a:t>
            </a:r>
            <a:r>
              <a:rPr lang="en-US" sz="1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chọn</a:t>
            </a:r>
            <a:r>
              <a:rPr lang="en-US" sz="1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ảnh</a:t>
            </a:r>
            <a:r>
              <a:rPr lang="en-US" sz="1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cần</a:t>
            </a:r>
            <a:r>
              <a:rPr lang="en-US" sz="1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đính</a:t>
            </a:r>
            <a:r>
              <a:rPr lang="en-US" sz="1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kèm</a:t>
            </a:r>
            <a:r>
              <a:rPr lang="en-US" sz="1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vào</a:t>
            </a:r>
            <a:r>
              <a:rPr lang="en-US" sz="1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nội</a:t>
            </a:r>
            <a:r>
              <a:rPr lang="en-US" sz="1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dung tin </a:t>
            </a:r>
            <a:r>
              <a:rPr lang="en-US" sz="14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bài</a:t>
            </a:r>
            <a:r>
              <a:rPr lang="en-US" sz="1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</a:p>
          <a:p>
            <a:pPr marL="1143000" marR="0" lvl="2" indent="-228600" algn="just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Font typeface="Wingdings" panose="05000000000000000000" pitchFamily="2" charset="2"/>
              <a:buChar char=""/>
            </a:pPr>
            <a:r>
              <a:rPr lang="en-US" sz="14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Nhập</a:t>
            </a:r>
            <a:r>
              <a:rPr lang="en-US" sz="1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các</a:t>
            </a:r>
            <a:r>
              <a:rPr lang="en-US" sz="1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thông</a:t>
            </a:r>
            <a:r>
              <a:rPr lang="en-US" sz="1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tin </a:t>
            </a:r>
            <a:r>
              <a:rPr lang="en-US" sz="14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của</a:t>
            </a:r>
            <a:r>
              <a:rPr lang="en-US" sz="1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hình</a:t>
            </a:r>
            <a:r>
              <a:rPr lang="en-US" sz="1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ảnh</a:t>
            </a:r>
            <a:r>
              <a:rPr lang="en-US" sz="1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cần</a:t>
            </a:r>
            <a:r>
              <a:rPr lang="en-US" sz="1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đính</a:t>
            </a:r>
            <a:r>
              <a:rPr lang="en-US" sz="1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kèm</a:t>
            </a:r>
            <a:r>
              <a:rPr lang="en-US" sz="1400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  <a:endParaRPr lang="en-US" sz="14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pic>
        <p:nvPicPr>
          <p:cNvPr id="6146" name="Picture 7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99357" y="1929637"/>
            <a:ext cx="5605462" cy="2957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203357" y="2955559"/>
            <a:ext cx="5605015" cy="20939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143000" marR="0" lvl="2" indent="-228600" algn="just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Font typeface="Wingdings" panose="05000000000000000000" pitchFamily="2" charset="2"/>
              <a:buChar char=""/>
            </a:pPr>
            <a:r>
              <a:rPr lang="en-US" sz="14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Kích</a:t>
            </a:r>
            <a:r>
              <a:rPr lang="en-US" sz="1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chọn</a:t>
            </a:r>
            <a:r>
              <a:rPr lang="en-US" sz="1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Duyệt</a:t>
            </a:r>
            <a:r>
              <a:rPr lang="en-US" sz="1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trên</a:t>
            </a:r>
            <a:r>
              <a:rPr lang="en-US" sz="1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máy</a:t>
            </a:r>
            <a:r>
              <a:rPr lang="en-US" sz="1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chủ</a:t>
            </a:r>
            <a:r>
              <a:rPr lang="en-US" sz="1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để</a:t>
            </a:r>
            <a:r>
              <a:rPr lang="en-US" sz="1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chọn</a:t>
            </a:r>
            <a:r>
              <a:rPr lang="en-US" sz="1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ảnh</a:t>
            </a:r>
            <a:r>
              <a:rPr lang="en-US" sz="1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trên</a:t>
            </a:r>
            <a:r>
              <a:rPr lang="en-US" sz="1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server. </a:t>
            </a:r>
            <a:r>
              <a:rPr lang="en-US" sz="14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Nhập</a:t>
            </a:r>
            <a:r>
              <a:rPr lang="en-US" sz="1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các</a:t>
            </a:r>
            <a:r>
              <a:rPr lang="en-US" sz="1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thông</a:t>
            </a:r>
            <a:r>
              <a:rPr lang="en-US" sz="1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tin </a:t>
            </a:r>
            <a:r>
              <a:rPr lang="en-US" sz="14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liên</a:t>
            </a:r>
            <a:r>
              <a:rPr lang="en-US" sz="1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quan</a:t>
            </a:r>
            <a:r>
              <a:rPr lang="en-US" sz="1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đến</a:t>
            </a:r>
            <a:r>
              <a:rPr lang="en-US" sz="1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ảnh</a:t>
            </a:r>
            <a:r>
              <a:rPr lang="en-US" sz="1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</a:p>
          <a:p>
            <a:pPr marL="1143000" marR="0" lvl="2" indent="-228600" algn="just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Font typeface="Wingdings" panose="05000000000000000000" pitchFamily="2" charset="2"/>
              <a:buChar char=""/>
            </a:pPr>
            <a:r>
              <a:rPr lang="en-US" sz="14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Sử</a:t>
            </a:r>
            <a:r>
              <a:rPr lang="en-US" sz="1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dụng</a:t>
            </a:r>
            <a:r>
              <a:rPr lang="en-US" sz="1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tab </a:t>
            </a:r>
            <a:r>
              <a:rPr lang="en-US" sz="14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Liên</a:t>
            </a:r>
            <a:r>
              <a:rPr lang="en-US" sz="1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kết</a:t>
            </a:r>
            <a:r>
              <a:rPr lang="en-US" sz="1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để</a:t>
            </a:r>
            <a:r>
              <a:rPr lang="en-US" sz="1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nhập</a:t>
            </a:r>
            <a:r>
              <a:rPr lang="en-US" sz="1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đường</a:t>
            </a:r>
            <a:r>
              <a:rPr lang="en-US" sz="1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dẫn</a:t>
            </a:r>
            <a:r>
              <a:rPr lang="en-US" sz="1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sẽ</a:t>
            </a:r>
            <a:r>
              <a:rPr lang="en-US" sz="1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mở</a:t>
            </a:r>
            <a:r>
              <a:rPr lang="en-US" sz="1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khi</a:t>
            </a:r>
            <a:r>
              <a:rPr lang="en-US" sz="1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kích</a:t>
            </a:r>
            <a:r>
              <a:rPr lang="en-US" sz="1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vào</a:t>
            </a:r>
            <a:r>
              <a:rPr lang="en-US" sz="1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ảnh</a:t>
            </a:r>
            <a:r>
              <a:rPr lang="en-US" sz="1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</a:p>
          <a:p>
            <a:pPr marL="1143000" marR="0" lvl="2" indent="-228600" algn="just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Font typeface="Wingdings" panose="05000000000000000000" pitchFamily="2" charset="2"/>
              <a:buChar char=""/>
            </a:pPr>
            <a:r>
              <a:rPr lang="en-US" sz="14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Kích</a:t>
            </a:r>
            <a:r>
              <a:rPr lang="en-US" sz="1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chọn</a:t>
            </a:r>
            <a:r>
              <a:rPr lang="en-US" sz="1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vị</a:t>
            </a:r>
            <a:r>
              <a:rPr lang="en-US" sz="1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trí</a:t>
            </a:r>
            <a:r>
              <a:rPr lang="en-US" sz="1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để</a:t>
            </a:r>
            <a:r>
              <a:rPr lang="en-US" sz="1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chọn</a:t>
            </a:r>
            <a:r>
              <a:rPr lang="en-US" sz="1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căn</a:t>
            </a:r>
            <a:r>
              <a:rPr lang="en-US" sz="1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lề</a:t>
            </a:r>
            <a:r>
              <a:rPr lang="en-US" sz="1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cho</a:t>
            </a:r>
            <a:r>
              <a:rPr lang="en-US" sz="1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ảnh</a:t>
            </a:r>
            <a:r>
              <a:rPr lang="en-US" sz="1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so </a:t>
            </a:r>
            <a:r>
              <a:rPr lang="en-US" sz="14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với</a:t>
            </a:r>
            <a:r>
              <a:rPr lang="en-US" sz="1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nội</a:t>
            </a:r>
            <a:r>
              <a:rPr lang="en-US" sz="1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dung tin </a:t>
            </a:r>
            <a:r>
              <a:rPr lang="en-US" sz="14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bài</a:t>
            </a:r>
            <a:r>
              <a:rPr lang="en-US" sz="1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  <a:endParaRPr lang="en-US" sz="14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37034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70806" y="1115683"/>
            <a:ext cx="11368345" cy="3464784"/>
          </a:xfrm>
        </p:spPr>
        <p:txBody>
          <a:bodyPr>
            <a:normAutofit/>
          </a:bodyPr>
          <a:lstStyle/>
          <a:p>
            <a:r>
              <a:rPr lang="en-US" b="1" smtClean="0">
                <a:solidFill>
                  <a:srgbClr val="C0000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HỎI ĐÁP &amp; THẢO LUẬN</a:t>
            </a:r>
            <a:endParaRPr lang="en-US" b="1">
              <a:solidFill>
                <a:srgbClr val="C00000"/>
              </a:solidFill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453403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36597" y="1823244"/>
            <a:ext cx="5976938" cy="3973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1923410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70806" y="1115682"/>
            <a:ext cx="11368345" cy="510645"/>
          </a:xfrm>
        </p:spPr>
        <p:txBody>
          <a:bodyPr>
            <a:normAutofit fontScale="90000"/>
          </a:bodyPr>
          <a:lstStyle/>
          <a:p>
            <a:pPr algn="l"/>
            <a:r>
              <a:rPr lang="en-US" sz="3600" b="1" dirty="0" smtClean="0">
                <a:solidFill>
                  <a:srgbClr val="C0000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I. </a:t>
            </a:r>
            <a:r>
              <a:rPr lang="en-US" sz="3600" b="1" dirty="0" err="1" smtClean="0">
                <a:solidFill>
                  <a:srgbClr val="C0000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Trang</a:t>
            </a:r>
            <a:r>
              <a:rPr lang="en-US" sz="3600" b="1" dirty="0" smtClean="0">
                <a:solidFill>
                  <a:srgbClr val="C0000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 smtClean="0">
                <a:solidFill>
                  <a:srgbClr val="C0000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chủ</a:t>
            </a:r>
            <a:r>
              <a:rPr lang="en-US" sz="3600" b="1" dirty="0" smtClean="0">
                <a:solidFill>
                  <a:srgbClr val="C0000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 smtClean="0">
                <a:solidFill>
                  <a:srgbClr val="C0000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Cổng</a:t>
            </a:r>
            <a:r>
              <a:rPr lang="en-US" sz="3600" b="1" dirty="0" smtClean="0">
                <a:solidFill>
                  <a:srgbClr val="C0000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 smtClean="0">
                <a:solidFill>
                  <a:srgbClr val="C0000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thông</a:t>
            </a:r>
            <a:r>
              <a:rPr lang="en-US" sz="3600" b="1" dirty="0" smtClean="0">
                <a:solidFill>
                  <a:srgbClr val="C0000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tin </a:t>
            </a:r>
            <a:r>
              <a:rPr lang="en-US" sz="3600" b="1" dirty="0" err="1" smtClean="0">
                <a:solidFill>
                  <a:srgbClr val="C0000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điện</a:t>
            </a:r>
            <a:r>
              <a:rPr lang="en-US" sz="3600" b="1" dirty="0">
                <a:solidFill>
                  <a:srgbClr val="C0000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 smtClean="0">
                <a:solidFill>
                  <a:srgbClr val="C0000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tử</a:t>
            </a:r>
            <a:r>
              <a:rPr lang="en-US" sz="3600" b="1" dirty="0" smtClean="0">
                <a:solidFill>
                  <a:srgbClr val="C0000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 smtClean="0">
                <a:solidFill>
                  <a:srgbClr val="C0000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Cục</a:t>
            </a:r>
            <a:r>
              <a:rPr lang="en-US" sz="3600" b="1" dirty="0" smtClean="0">
                <a:solidFill>
                  <a:srgbClr val="C0000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 smtClean="0">
                <a:solidFill>
                  <a:srgbClr val="C0000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Tần</a:t>
            </a:r>
            <a:r>
              <a:rPr lang="en-US" sz="3600" b="1" dirty="0" smtClean="0">
                <a:solidFill>
                  <a:srgbClr val="C0000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 smtClean="0">
                <a:solidFill>
                  <a:srgbClr val="C0000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số</a:t>
            </a:r>
            <a:endParaRPr lang="en-US" sz="3600" b="1" dirty="0">
              <a:solidFill>
                <a:srgbClr val="C00000"/>
              </a:solidFill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70806" y="1706148"/>
            <a:ext cx="11101527" cy="462764"/>
          </a:xfrm>
        </p:spPr>
        <p:txBody>
          <a:bodyPr>
            <a:noAutofit/>
          </a:bodyPr>
          <a:lstStyle/>
          <a:p>
            <a:pPr algn="l"/>
            <a:r>
              <a:rPr lang="en-US" b="1" i="1" dirty="0" err="1" smtClean="0"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Các</a:t>
            </a:r>
            <a:r>
              <a:rPr lang="en-US" b="1" i="1" dirty="0" smtClean="0"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 </a:t>
            </a:r>
            <a:r>
              <a:rPr lang="en-US" b="1" i="1" dirty="0" err="1" smtClean="0"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khối</a:t>
            </a:r>
            <a:r>
              <a:rPr lang="en-US" b="1" i="1" dirty="0" smtClean="0"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 </a:t>
            </a:r>
            <a:r>
              <a:rPr lang="en-US" b="1" i="1" dirty="0" err="1" smtClean="0"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nội</a:t>
            </a:r>
            <a:r>
              <a:rPr lang="en-US" b="1" i="1" dirty="0" smtClean="0"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 dung </a:t>
            </a:r>
            <a:r>
              <a:rPr lang="en-US" b="1" i="1" dirty="0" err="1" smtClean="0"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nổi</a:t>
            </a:r>
            <a:r>
              <a:rPr lang="en-US" b="1" i="1" dirty="0" smtClean="0"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 </a:t>
            </a:r>
            <a:r>
              <a:rPr lang="en-US" b="1" i="1" dirty="0" err="1" smtClean="0"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bật</a:t>
            </a:r>
            <a:endParaRPr lang="en-US" b="1" i="1" dirty="0">
              <a:latin typeface="Arial" panose="020B0604020202020204" pitchFamily="34" charset="0"/>
              <a:ea typeface="Roboto" panose="02000000000000000000" pitchFamily="2" charset="0"/>
              <a:cs typeface="Arial" panose="020B0604020202020204" pitchFamily="34" charset="0"/>
            </a:endParaRPr>
          </a:p>
        </p:txBody>
      </p:sp>
      <p:sp>
        <p:nvSpPr>
          <p:cNvPr id="7" name="Subtitle 2"/>
          <p:cNvSpPr txBox="1">
            <a:spLocks/>
          </p:cNvSpPr>
          <p:nvPr/>
        </p:nvSpPr>
        <p:spPr>
          <a:xfrm>
            <a:off x="402046" y="2231317"/>
            <a:ext cx="5880221" cy="371881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n-US" sz="2000" dirty="0" err="1" smtClean="0"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Là</a:t>
            </a:r>
            <a:r>
              <a:rPr lang="en-US" sz="2000" dirty="0" smtClean="0"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trang</a:t>
            </a:r>
            <a:r>
              <a:rPr lang="en-US" sz="2000" dirty="0" smtClean="0"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tổng</a:t>
            </a:r>
            <a:r>
              <a:rPr lang="en-US" sz="2000" dirty="0" smtClean="0"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hợp</a:t>
            </a:r>
            <a:r>
              <a:rPr lang="en-US" sz="2000" dirty="0" smtClean="0"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thông</a:t>
            </a:r>
            <a:r>
              <a:rPr lang="en-US" sz="2000" dirty="0" smtClean="0"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 tin </a:t>
            </a:r>
            <a:r>
              <a:rPr lang="en-US" sz="2000" dirty="0" err="1" smtClean="0"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từ</a:t>
            </a:r>
            <a:r>
              <a:rPr lang="en-US" sz="2000" dirty="0" smtClean="0"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các</a:t>
            </a:r>
            <a:r>
              <a:rPr lang="en-US" sz="2000" dirty="0" smtClean="0"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trang</a:t>
            </a:r>
            <a:r>
              <a:rPr lang="en-US" sz="2000" dirty="0" smtClean="0"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, </a:t>
            </a:r>
            <a:r>
              <a:rPr lang="en-US" sz="2000" dirty="0" err="1" smtClean="0"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cổng</a:t>
            </a:r>
            <a:r>
              <a:rPr lang="en-US" sz="2000" dirty="0" smtClean="0"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thành</a:t>
            </a:r>
            <a:r>
              <a:rPr lang="en-US" sz="2000" dirty="0" smtClean="0"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phần</a:t>
            </a:r>
            <a:r>
              <a:rPr lang="en-US" sz="2000" dirty="0" smtClean="0"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.</a:t>
            </a:r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en-US" sz="2000" dirty="0" err="1" smtClean="0"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Thông</a:t>
            </a:r>
            <a:r>
              <a:rPr lang="en-US" sz="2000" dirty="0" smtClean="0"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 tin </a:t>
            </a:r>
            <a:r>
              <a:rPr lang="en-US" sz="2000" dirty="0" err="1" smtClean="0"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mới</a:t>
            </a:r>
            <a:r>
              <a:rPr lang="en-US" sz="2000" dirty="0" smtClean="0"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nhất</a:t>
            </a:r>
            <a:r>
              <a:rPr lang="en-US" sz="2000" dirty="0" smtClean="0"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nổi</a:t>
            </a:r>
            <a:r>
              <a:rPr lang="en-US" sz="2000" dirty="0" smtClean="0"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bật</a:t>
            </a:r>
            <a:r>
              <a:rPr lang="en-US" sz="2000" dirty="0" smtClean="0"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nhất</a:t>
            </a:r>
            <a:r>
              <a:rPr lang="en-US" sz="2000" dirty="0" smtClean="0"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được</a:t>
            </a:r>
            <a:r>
              <a:rPr lang="en-US" sz="2000" dirty="0" smtClean="0"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đăng</a:t>
            </a:r>
            <a:r>
              <a:rPr lang="en-US" sz="2000" dirty="0" smtClean="0"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tải</a:t>
            </a:r>
            <a:endParaRPr lang="en-US" sz="2000" dirty="0" smtClean="0">
              <a:latin typeface="Arial" panose="020B0604020202020204" pitchFamily="34" charset="0"/>
              <a:ea typeface="Roboto" panose="02000000000000000000" pitchFamily="2" charset="0"/>
              <a:cs typeface="Arial" panose="020B0604020202020204" pitchFamily="34" charset="0"/>
            </a:endParaRPr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en-US" sz="2000" dirty="0" smtClean="0"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Logo </a:t>
            </a:r>
            <a:r>
              <a:rPr lang="en-US" sz="2000" dirty="0" err="1" smtClean="0"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liên</a:t>
            </a:r>
            <a:r>
              <a:rPr lang="en-US" sz="2000" dirty="0" smtClean="0"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kết</a:t>
            </a:r>
            <a:r>
              <a:rPr lang="en-US" sz="2000" dirty="0" smtClean="0"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đến</a:t>
            </a:r>
            <a:r>
              <a:rPr lang="en-US" sz="2000" dirty="0" smtClean="0"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các</a:t>
            </a:r>
            <a:r>
              <a:rPr lang="en-US" sz="2000" dirty="0" smtClean="0"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phiên</a:t>
            </a:r>
            <a:r>
              <a:rPr lang="en-US" sz="2000" dirty="0" smtClean="0"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họp</a:t>
            </a:r>
            <a:r>
              <a:rPr lang="en-US" sz="2000" dirty="0" smtClean="0"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 UBTVQH</a:t>
            </a:r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en-US" sz="2000" dirty="0" smtClean="0"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Logo </a:t>
            </a:r>
            <a:r>
              <a:rPr lang="en-US" sz="2000" dirty="0" err="1" smtClean="0"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liên</a:t>
            </a:r>
            <a:r>
              <a:rPr lang="en-US" sz="2000" dirty="0" smtClean="0"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kết</a:t>
            </a:r>
            <a:r>
              <a:rPr lang="en-US" sz="2000" dirty="0" smtClean="0"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đến</a:t>
            </a:r>
            <a:r>
              <a:rPr lang="en-US" sz="2000" dirty="0" smtClean="0"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trang</a:t>
            </a:r>
            <a:r>
              <a:rPr lang="en-US" sz="2000" dirty="0" smtClean="0"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 tin </a:t>
            </a:r>
            <a:r>
              <a:rPr lang="en-US" sz="2000" dirty="0" err="1" smtClean="0"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Lãnh</a:t>
            </a:r>
            <a:r>
              <a:rPr lang="en-US" sz="2000" dirty="0" smtClean="0"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đạo</a:t>
            </a:r>
            <a:r>
              <a:rPr lang="en-US" sz="2000" dirty="0" smtClean="0"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Quốc</a:t>
            </a:r>
            <a:r>
              <a:rPr lang="en-US" sz="2000" dirty="0" smtClean="0"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hội</a:t>
            </a:r>
            <a:endParaRPr lang="en-US" sz="2000" dirty="0" smtClean="0">
              <a:latin typeface="Arial" panose="020B0604020202020204" pitchFamily="34" charset="0"/>
              <a:ea typeface="Roboto" panose="02000000000000000000" pitchFamily="2" charset="0"/>
              <a:cs typeface="Arial" panose="020B0604020202020204" pitchFamily="34" charset="0"/>
            </a:endParaRPr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en-US" sz="2000" dirty="0" err="1" smtClean="0"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Các</a:t>
            </a:r>
            <a:r>
              <a:rPr lang="en-US" sz="2000" dirty="0" smtClean="0"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chuyên</a:t>
            </a:r>
            <a:r>
              <a:rPr lang="en-US" sz="2000" dirty="0" smtClean="0"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mục</a:t>
            </a:r>
            <a:r>
              <a:rPr lang="en-US" sz="2000" dirty="0" smtClean="0"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 tin &amp; </a:t>
            </a:r>
            <a:r>
              <a:rPr lang="en-US" sz="2000" dirty="0" err="1" smtClean="0"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hoạt</a:t>
            </a:r>
            <a:r>
              <a:rPr lang="en-US" sz="2000" dirty="0" smtClean="0"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động</a:t>
            </a:r>
            <a:r>
              <a:rPr lang="en-US" sz="2000" dirty="0" smtClean="0"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của</a:t>
            </a:r>
            <a:r>
              <a:rPr lang="en-US" sz="2000" dirty="0" smtClean="0"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Quốc</a:t>
            </a:r>
            <a:r>
              <a:rPr lang="en-US" sz="2000" dirty="0" smtClean="0"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hội</a:t>
            </a:r>
            <a:endParaRPr lang="en-US" sz="2000" dirty="0" smtClean="0">
              <a:latin typeface="Arial" panose="020B0604020202020204" pitchFamily="34" charset="0"/>
              <a:ea typeface="Roboto" panose="02000000000000000000" pitchFamily="2" charset="0"/>
              <a:cs typeface="Arial" panose="020B0604020202020204" pitchFamily="34" charset="0"/>
            </a:endParaRPr>
          </a:p>
          <a:p>
            <a:pPr marL="800100" lvl="1" indent="-342900" algn="just">
              <a:buFont typeface="Wingdings" panose="05000000000000000000" pitchFamily="2" charset="2"/>
              <a:buChar char="ü"/>
            </a:pPr>
            <a:r>
              <a:rPr lang="en-US" sz="1600" dirty="0" smtClean="0"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Tin </a:t>
            </a:r>
            <a:r>
              <a:rPr lang="en-US" sz="1600" dirty="0" err="1" smtClean="0"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hoạt</a:t>
            </a:r>
            <a:r>
              <a:rPr lang="en-US" sz="1600" dirty="0" smtClean="0"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 </a:t>
            </a:r>
            <a:r>
              <a:rPr lang="en-US" sz="1600" dirty="0" err="1" smtClean="0"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động</a:t>
            </a:r>
            <a:r>
              <a:rPr lang="en-US" sz="1600" dirty="0" smtClean="0"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 </a:t>
            </a:r>
            <a:r>
              <a:rPr lang="en-US" sz="1600" dirty="0" err="1" smtClean="0"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của</a:t>
            </a:r>
            <a:r>
              <a:rPr lang="en-US" sz="1600" dirty="0" smtClean="0"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 </a:t>
            </a:r>
            <a:r>
              <a:rPr lang="en-US" sz="1600" dirty="0" err="1" smtClean="0"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Quốc</a:t>
            </a:r>
            <a:r>
              <a:rPr lang="en-US" sz="1600" dirty="0" smtClean="0"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 </a:t>
            </a:r>
            <a:r>
              <a:rPr lang="en-US" sz="1600" dirty="0" err="1" smtClean="0"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hội</a:t>
            </a:r>
            <a:endParaRPr lang="en-US" sz="1600" dirty="0" smtClean="0">
              <a:latin typeface="Arial" panose="020B0604020202020204" pitchFamily="34" charset="0"/>
              <a:ea typeface="Roboto" panose="02000000000000000000" pitchFamily="2" charset="0"/>
              <a:cs typeface="Arial" panose="020B0604020202020204" pitchFamily="34" charset="0"/>
            </a:endParaRPr>
          </a:p>
          <a:p>
            <a:pPr marL="800100" lvl="1" indent="-342900" algn="just">
              <a:buFont typeface="Wingdings" panose="05000000000000000000" pitchFamily="2" charset="2"/>
              <a:buChar char="ü"/>
            </a:pPr>
            <a:r>
              <a:rPr lang="en-US" sz="1600" dirty="0"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Tin </a:t>
            </a:r>
            <a:r>
              <a:rPr lang="en-US" sz="1600" dirty="0" err="1"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hoạt</a:t>
            </a:r>
            <a:r>
              <a:rPr lang="en-US" sz="1600" dirty="0"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động</a:t>
            </a:r>
            <a:r>
              <a:rPr lang="en-US" sz="1600" dirty="0"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của</a:t>
            </a:r>
            <a:r>
              <a:rPr lang="en-US" sz="1600" dirty="0"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 </a:t>
            </a:r>
            <a:r>
              <a:rPr lang="en-US" sz="1600" dirty="0" err="1" smtClean="0"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Đại</a:t>
            </a:r>
            <a:r>
              <a:rPr lang="en-US" sz="1600" dirty="0" smtClean="0"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 </a:t>
            </a:r>
            <a:r>
              <a:rPr lang="en-US" sz="1600" dirty="0" err="1" smtClean="0"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biểu</a:t>
            </a:r>
            <a:r>
              <a:rPr lang="en-US" sz="1600" dirty="0" smtClean="0"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 </a:t>
            </a:r>
            <a:r>
              <a:rPr lang="en-US" sz="1600" dirty="0" err="1" smtClean="0"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Quốc</a:t>
            </a:r>
            <a:r>
              <a:rPr lang="en-US" sz="1600" dirty="0" smtClean="0"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 </a:t>
            </a:r>
            <a:r>
              <a:rPr lang="en-US" sz="1600" dirty="0" err="1" smtClean="0"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hội</a:t>
            </a:r>
            <a:endParaRPr lang="en-US" sz="1600" dirty="0" smtClean="0">
              <a:latin typeface="Arial" panose="020B0604020202020204" pitchFamily="34" charset="0"/>
              <a:ea typeface="Roboto" panose="02000000000000000000" pitchFamily="2" charset="0"/>
              <a:cs typeface="Arial" panose="020B0604020202020204" pitchFamily="34" charset="0"/>
            </a:endParaRPr>
          </a:p>
          <a:p>
            <a:pPr marL="800100" lvl="1" indent="-342900" algn="just">
              <a:buFont typeface="Wingdings" panose="05000000000000000000" pitchFamily="2" charset="2"/>
              <a:buChar char="ü"/>
            </a:pPr>
            <a:r>
              <a:rPr lang="en-US" sz="1600" dirty="0" smtClean="0"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Tin </a:t>
            </a:r>
            <a:r>
              <a:rPr lang="en-US" sz="1600" dirty="0" err="1" smtClean="0"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Đoàn</a:t>
            </a:r>
            <a:r>
              <a:rPr lang="en-US" sz="1600" dirty="0" smtClean="0"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 </a:t>
            </a:r>
            <a:r>
              <a:rPr lang="en-US" sz="1600" dirty="0" err="1" smtClean="0"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đại</a:t>
            </a:r>
            <a:r>
              <a:rPr lang="en-US" sz="1600" dirty="0" smtClean="0"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 </a:t>
            </a:r>
            <a:r>
              <a:rPr lang="en-US" sz="1600" dirty="0" err="1" smtClean="0"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biểu</a:t>
            </a:r>
            <a:r>
              <a:rPr lang="en-US" sz="1600" dirty="0" smtClean="0"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 </a:t>
            </a:r>
            <a:r>
              <a:rPr lang="en-US" sz="1600" dirty="0" err="1" smtClean="0"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Quốc</a:t>
            </a:r>
            <a:r>
              <a:rPr lang="en-US" sz="1600" dirty="0" smtClean="0"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 </a:t>
            </a:r>
            <a:r>
              <a:rPr lang="en-US" sz="1600" dirty="0" err="1" smtClean="0"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hội</a:t>
            </a:r>
            <a:endParaRPr lang="en-US" sz="1600" dirty="0" smtClean="0">
              <a:latin typeface="Arial" panose="020B0604020202020204" pitchFamily="34" charset="0"/>
              <a:ea typeface="Roboto" panose="02000000000000000000" pitchFamily="2" charset="0"/>
              <a:cs typeface="Arial" panose="020B060402020202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443" t="-73" r="10926" b="61484"/>
          <a:stretch/>
        </p:blipFill>
        <p:spPr>
          <a:xfrm>
            <a:off x="6598902" y="1626327"/>
            <a:ext cx="5432231" cy="50564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6487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70806" y="1115682"/>
            <a:ext cx="11368345" cy="510645"/>
          </a:xfrm>
        </p:spPr>
        <p:txBody>
          <a:bodyPr>
            <a:normAutofit fontScale="90000"/>
          </a:bodyPr>
          <a:lstStyle/>
          <a:p>
            <a:pPr algn="l"/>
            <a:r>
              <a:rPr lang="en-US" sz="3600" b="1" dirty="0">
                <a:solidFill>
                  <a:srgbClr val="C0000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I</a:t>
            </a:r>
            <a:r>
              <a:rPr lang="en-US" sz="3600" b="1" dirty="0" smtClean="0">
                <a:solidFill>
                  <a:srgbClr val="C0000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. </a:t>
            </a:r>
            <a:r>
              <a:rPr lang="en-US" sz="3600" b="1" dirty="0" err="1" smtClean="0">
                <a:solidFill>
                  <a:srgbClr val="C0000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Trang</a:t>
            </a:r>
            <a:r>
              <a:rPr lang="en-US" sz="3600" b="1" dirty="0" smtClean="0">
                <a:solidFill>
                  <a:srgbClr val="C0000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 smtClean="0">
                <a:solidFill>
                  <a:srgbClr val="C0000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chủ</a:t>
            </a:r>
            <a:r>
              <a:rPr lang="en-US" sz="3600" b="1" dirty="0" smtClean="0">
                <a:solidFill>
                  <a:srgbClr val="C0000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 smtClean="0">
                <a:solidFill>
                  <a:srgbClr val="C0000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Cổng</a:t>
            </a:r>
            <a:r>
              <a:rPr lang="en-US" sz="3600" b="1" dirty="0" smtClean="0">
                <a:solidFill>
                  <a:srgbClr val="C0000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 smtClean="0">
                <a:solidFill>
                  <a:srgbClr val="C0000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thông</a:t>
            </a:r>
            <a:r>
              <a:rPr lang="en-US" sz="3600" b="1" dirty="0" smtClean="0">
                <a:solidFill>
                  <a:srgbClr val="C0000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tin </a:t>
            </a:r>
            <a:r>
              <a:rPr lang="en-US" sz="3600" b="1" dirty="0" err="1" smtClean="0">
                <a:solidFill>
                  <a:srgbClr val="C0000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điện</a:t>
            </a:r>
            <a:r>
              <a:rPr lang="en-US" sz="3600" b="1" dirty="0" smtClean="0">
                <a:solidFill>
                  <a:srgbClr val="C0000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 smtClean="0">
                <a:solidFill>
                  <a:srgbClr val="C0000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tử</a:t>
            </a:r>
            <a:r>
              <a:rPr lang="en-US" sz="3600" b="1" dirty="0" smtClean="0">
                <a:solidFill>
                  <a:srgbClr val="C0000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 smtClean="0">
                <a:solidFill>
                  <a:srgbClr val="C0000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Quốc</a:t>
            </a:r>
            <a:r>
              <a:rPr lang="en-US" sz="3600" b="1" dirty="0" smtClean="0">
                <a:solidFill>
                  <a:srgbClr val="C0000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 smtClean="0">
                <a:solidFill>
                  <a:srgbClr val="C0000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hội</a:t>
            </a:r>
            <a:endParaRPr lang="en-US" sz="3600" b="1" dirty="0">
              <a:solidFill>
                <a:srgbClr val="C00000"/>
              </a:solidFill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70806" y="1584224"/>
            <a:ext cx="11101527" cy="462764"/>
          </a:xfrm>
        </p:spPr>
        <p:txBody>
          <a:bodyPr>
            <a:noAutofit/>
          </a:bodyPr>
          <a:lstStyle/>
          <a:p>
            <a:pPr algn="l"/>
            <a:r>
              <a:rPr lang="en-US" b="1" i="1" smtClean="0"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Các khối nội dung giữa trang</a:t>
            </a:r>
            <a:endParaRPr lang="en-US" b="1" i="1">
              <a:latin typeface="Arial" panose="020B0604020202020204" pitchFamily="34" charset="0"/>
              <a:ea typeface="Roboto" panose="02000000000000000000" pitchFamily="2" charset="0"/>
              <a:cs typeface="Arial" panose="020B0604020202020204" pitchFamily="34" charset="0"/>
            </a:endParaRPr>
          </a:p>
        </p:txBody>
      </p:sp>
      <p:sp>
        <p:nvSpPr>
          <p:cNvPr id="7" name="Subtitle 2"/>
          <p:cNvSpPr txBox="1">
            <a:spLocks/>
          </p:cNvSpPr>
          <p:nvPr/>
        </p:nvSpPr>
        <p:spPr>
          <a:xfrm>
            <a:off x="402046" y="2039723"/>
            <a:ext cx="6103257" cy="371881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en-US" sz="1800" dirty="0" smtClean="0"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Logo </a:t>
            </a:r>
            <a:r>
              <a:rPr lang="en-US" sz="1800" dirty="0" err="1" smtClean="0"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liên</a:t>
            </a:r>
            <a:r>
              <a:rPr lang="en-US" sz="1800" dirty="0" smtClean="0"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 </a:t>
            </a:r>
            <a:r>
              <a:rPr lang="en-US" sz="1800" dirty="0" err="1" smtClean="0"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kết</a:t>
            </a:r>
            <a:r>
              <a:rPr lang="en-US" sz="1800" dirty="0" smtClean="0"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 </a:t>
            </a:r>
            <a:r>
              <a:rPr lang="en-US" sz="1800" dirty="0" err="1" smtClean="0"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dạng</a:t>
            </a:r>
            <a:r>
              <a:rPr lang="en-US" sz="1800" dirty="0" smtClean="0"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 </a:t>
            </a:r>
            <a:r>
              <a:rPr lang="en-US" sz="1800" dirty="0" err="1" smtClean="0"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thanh</a:t>
            </a:r>
            <a:r>
              <a:rPr lang="en-US" sz="1800" dirty="0" smtClean="0"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 </a:t>
            </a:r>
            <a:r>
              <a:rPr lang="en-US" sz="1800" dirty="0" err="1" smtClean="0"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trượt</a:t>
            </a:r>
            <a:r>
              <a:rPr lang="en-US" sz="1800" dirty="0" smtClean="0"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 slide </a:t>
            </a:r>
            <a:r>
              <a:rPr lang="en-US" sz="1800" dirty="0" err="1" smtClean="0"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hiện</a:t>
            </a:r>
            <a:r>
              <a:rPr lang="en-US" sz="1800" dirty="0" smtClean="0"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 </a:t>
            </a:r>
            <a:r>
              <a:rPr lang="en-US" sz="1800" dirty="0" err="1" smtClean="0"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đại</a:t>
            </a:r>
            <a:r>
              <a:rPr lang="en-US" sz="1800" dirty="0" smtClean="0"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, </a:t>
            </a:r>
            <a:r>
              <a:rPr lang="en-US" sz="1800" dirty="0" err="1" smtClean="0"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liên</a:t>
            </a:r>
            <a:r>
              <a:rPr lang="en-US" sz="1800" dirty="0" smtClean="0"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 </a:t>
            </a:r>
            <a:r>
              <a:rPr lang="en-US" sz="1800" dirty="0" err="1" smtClean="0"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kết</a:t>
            </a:r>
            <a:r>
              <a:rPr lang="en-US" sz="1800" dirty="0" smtClean="0"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 </a:t>
            </a:r>
            <a:r>
              <a:rPr lang="en-US" sz="1800" dirty="0" err="1" smtClean="0"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đến</a:t>
            </a:r>
            <a:r>
              <a:rPr lang="en-US" sz="1800" dirty="0" smtClean="0"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 </a:t>
            </a:r>
            <a:r>
              <a:rPr lang="en-US" sz="1800" dirty="0" err="1" smtClean="0"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các</a:t>
            </a:r>
            <a:r>
              <a:rPr lang="en-US" sz="1800" dirty="0" smtClean="0"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 </a:t>
            </a:r>
            <a:r>
              <a:rPr lang="en-US" sz="1800" dirty="0" err="1" smtClean="0"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chuyên</a:t>
            </a:r>
            <a:r>
              <a:rPr lang="en-US" sz="1800" dirty="0" smtClean="0"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 </a:t>
            </a:r>
            <a:r>
              <a:rPr lang="en-US" sz="1800" dirty="0" err="1" smtClean="0"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trang</a:t>
            </a:r>
            <a:r>
              <a:rPr lang="en-US" sz="1800" dirty="0" smtClean="0"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 &amp; </a:t>
            </a:r>
            <a:r>
              <a:rPr lang="en-US" sz="1800" dirty="0" err="1" smtClean="0"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cổng</a:t>
            </a:r>
            <a:r>
              <a:rPr lang="en-US" sz="1800" dirty="0" smtClean="0"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 </a:t>
            </a:r>
            <a:r>
              <a:rPr lang="en-US" sz="1800" dirty="0" err="1" smtClean="0"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thành</a:t>
            </a:r>
            <a:r>
              <a:rPr lang="en-US" sz="1800" dirty="0" smtClean="0"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 </a:t>
            </a:r>
            <a:r>
              <a:rPr lang="en-US" sz="1800" dirty="0" err="1" smtClean="0"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phần</a:t>
            </a:r>
            <a:r>
              <a:rPr lang="en-US" sz="1800" dirty="0" smtClean="0"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: </a:t>
            </a:r>
          </a:p>
          <a:p>
            <a:pPr marL="800100" lvl="1" indent="-342900" algn="just">
              <a:buFont typeface="Wingdings" panose="05000000000000000000" pitchFamily="2" charset="2"/>
              <a:buChar char="Ø"/>
            </a:pPr>
            <a:r>
              <a:rPr lang="en-US" sz="1400" dirty="0" err="1" smtClean="0"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Hệ</a:t>
            </a:r>
            <a:r>
              <a:rPr lang="en-US" sz="1400" dirty="0" smtClean="0"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 </a:t>
            </a:r>
            <a:r>
              <a:rPr lang="en-US" sz="1400" dirty="0" err="1" smtClean="0"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thống</a:t>
            </a:r>
            <a:r>
              <a:rPr lang="en-US" sz="1400" dirty="0" smtClean="0"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 </a:t>
            </a:r>
            <a:r>
              <a:rPr lang="en-US" sz="1400" dirty="0" err="1" smtClean="0"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truyền</a:t>
            </a:r>
            <a:r>
              <a:rPr lang="en-US" sz="1400" dirty="0" smtClean="0"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 </a:t>
            </a:r>
            <a:r>
              <a:rPr lang="en-US" sz="1400" dirty="0" err="1" smtClean="0"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hình</a:t>
            </a:r>
            <a:r>
              <a:rPr lang="en-US" sz="1400" dirty="0" smtClean="0"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 </a:t>
            </a:r>
            <a:r>
              <a:rPr lang="en-US" sz="1400" dirty="0" err="1" smtClean="0"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trực</a:t>
            </a:r>
            <a:r>
              <a:rPr lang="en-US" sz="1400" dirty="0" smtClean="0"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 </a:t>
            </a:r>
            <a:r>
              <a:rPr lang="en-US" sz="1400" dirty="0" err="1" smtClean="0"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tuyến</a:t>
            </a:r>
            <a:r>
              <a:rPr lang="en-US" sz="1400" dirty="0" smtClean="0"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 – </a:t>
            </a:r>
            <a:r>
              <a:rPr lang="en-US" sz="1400" dirty="0" err="1" smtClean="0"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Quốc</a:t>
            </a:r>
            <a:r>
              <a:rPr lang="en-US" sz="1400" dirty="0" smtClean="0"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 </a:t>
            </a:r>
            <a:r>
              <a:rPr lang="en-US" sz="1400" dirty="0" err="1" smtClean="0"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hội</a:t>
            </a:r>
            <a:r>
              <a:rPr lang="en-US" sz="1400" dirty="0" smtClean="0"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 </a:t>
            </a:r>
            <a:r>
              <a:rPr lang="en-US" sz="1400" dirty="0" err="1" smtClean="0"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trực</a:t>
            </a:r>
            <a:r>
              <a:rPr lang="en-US" sz="1400" dirty="0" smtClean="0"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 </a:t>
            </a:r>
            <a:r>
              <a:rPr lang="en-US" sz="1400" dirty="0" err="1" smtClean="0"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tuyến</a:t>
            </a:r>
            <a:endParaRPr lang="en-US" sz="1400" dirty="0" smtClean="0">
              <a:latin typeface="Arial" panose="020B0604020202020204" pitchFamily="34" charset="0"/>
              <a:ea typeface="Roboto" panose="02000000000000000000" pitchFamily="2" charset="0"/>
              <a:cs typeface="Arial" panose="020B0604020202020204" pitchFamily="34" charset="0"/>
            </a:endParaRPr>
          </a:p>
          <a:p>
            <a:pPr marL="800100" lvl="1" indent="-342900" algn="just">
              <a:buFont typeface="Wingdings" panose="05000000000000000000" pitchFamily="2" charset="2"/>
              <a:buChar char="Ø"/>
            </a:pPr>
            <a:r>
              <a:rPr lang="vi-VN" sz="1400" dirty="0">
                <a:ea typeface="Roboto" panose="02000000000000000000" pitchFamily="2" charset="0"/>
                <a:cs typeface="Arial" panose="020B0604020202020204" pitchFamily="34" charset="0"/>
              </a:rPr>
              <a:t>Cử tri hỏi đại biểu</a:t>
            </a:r>
          </a:p>
          <a:p>
            <a:pPr marL="800100" lvl="1" indent="-342900" algn="just">
              <a:buFont typeface="Wingdings" panose="05000000000000000000" pitchFamily="2" charset="2"/>
              <a:buChar char="Ø"/>
            </a:pPr>
            <a:r>
              <a:rPr lang="vi-VN" sz="1400" dirty="0">
                <a:ea typeface="Roboto" panose="02000000000000000000" pitchFamily="2" charset="0"/>
                <a:cs typeface="Arial" panose="020B0604020202020204" pitchFamily="34" charset="0"/>
              </a:rPr>
              <a:t>Nhóm nữ đại biểu Quốc hội</a:t>
            </a:r>
          </a:p>
          <a:p>
            <a:pPr marL="800100" lvl="1" indent="-342900" algn="just">
              <a:buFont typeface="Wingdings" panose="05000000000000000000" pitchFamily="2" charset="2"/>
              <a:buChar char="Ø"/>
            </a:pPr>
            <a:r>
              <a:rPr lang="vi-VN" sz="1400" dirty="0">
                <a:ea typeface="Roboto" panose="02000000000000000000" pitchFamily="2" charset="0"/>
                <a:cs typeface="Arial" panose="020B0604020202020204" pitchFamily="34" charset="0"/>
              </a:rPr>
              <a:t>Trang tin bầu cử</a:t>
            </a:r>
          </a:p>
          <a:p>
            <a:pPr marL="800100" lvl="1" indent="-342900" algn="just">
              <a:buFont typeface="Wingdings" panose="05000000000000000000" pitchFamily="2" charset="2"/>
              <a:buChar char="Ø"/>
            </a:pPr>
            <a:r>
              <a:rPr lang="vi-VN" sz="1400" dirty="0">
                <a:ea typeface="Roboto" panose="02000000000000000000" pitchFamily="2" charset="0"/>
                <a:cs typeface="Arial" panose="020B0604020202020204" pitchFamily="34" charset="0"/>
              </a:rPr>
              <a:t>Hội nghị Quốc tế</a:t>
            </a:r>
          </a:p>
          <a:p>
            <a:pPr marL="800100" lvl="1" indent="-342900" algn="just">
              <a:buFont typeface="Wingdings" panose="05000000000000000000" pitchFamily="2" charset="2"/>
              <a:buChar char="Ø"/>
            </a:pPr>
            <a:r>
              <a:rPr lang="vi-VN" sz="1400" dirty="0">
                <a:ea typeface="Roboto" panose="02000000000000000000" pitchFamily="2" charset="0"/>
                <a:cs typeface="Arial" panose="020B0604020202020204" pitchFamily="34" charset="0"/>
              </a:rPr>
              <a:t>Cơ sở dữ liệu luật</a:t>
            </a:r>
          </a:p>
          <a:p>
            <a:pPr marL="800100" lvl="1" indent="-342900" algn="just">
              <a:buFont typeface="Wingdings" panose="05000000000000000000" pitchFamily="2" charset="2"/>
              <a:buChar char="Ø"/>
            </a:pPr>
            <a:r>
              <a:rPr lang="vi-VN" sz="1400" dirty="0">
                <a:ea typeface="Roboto" panose="02000000000000000000" pitchFamily="2" charset="0"/>
                <a:cs typeface="Arial" panose="020B0604020202020204" pitchFamily="34" charset="0"/>
              </a:rPr>
              <a:t>Đại biểu Quốc hội các Khóa</a:t>
            </a:r>
          </a:p>
          <a:p>
            <a:pPr marL="800100" lvl="1" indent="-342900" algn="just">
              <a:buFont typeface="Wingdings" panose="05000000000000000000" pitchFamily="2" charset="2"/>
              <a:buChar char="Ø"/>
            </a:pPr>
            <a:r>
              <a:rPr lang="vi-VN" sz="1400" dirty="0">
                <a:ea typeface="Roboto" panose="02000000000000000000" pitchFamily="2" charset="0"/>
                <a:cs typeface="Arial" panose="020B0604020202020204" pitchFamily="34" charset="0"/>
              </a:rPr>
              <a:t>Thư viện Quốc </a:t>
            </a:r>
            <a:r>
              <a:rPr lang="vi-VN" sz="1400" dirty="0" smtClean="0">
                <a:ea typeface="Roboto" panose="02000000000000000000" pitchFamily="2" charset="0"/>
                <a:cs typeface="Arial" panose="020B0604020202020204" pitchFamily="34" charset="0"/>
              </a:rPr>
              <a:t>hội</a:t>
            </a:r>
            <a:endParaRPr lang="en-US" sz="1400" dirty="0" smtClean="0">
              <a:ea typeface="Roboto" panose="02000000000000000000" pitchFamily="2" charset="0"/>
              <a:cs typeface="Arial" panose="020B0604020202020204" pitchFamily="34" charset="0"/>
            </a:endParaRPr>
          </a:p>
          <a:p>
            <a:pPr marL="800100" lvl="1" indent="-342900" algn="just">
              <a:buFont typeface="Wingdings" panose="05000000000000000000" pitchFamily="2" charset="2"/>
              <a:buChar char="Ø"/>
            </a:pPr>
            <a:r>
              <a:rPr lang="en-US" sz="1400" dirty="0" err="1" smtClean="0"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Dự</a:t>
            </a:r>
            <a:r>
              <a:rPr lang="en-US" sz="1400" dirty="0" smtClean="0"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 </a:t>
            </a:r>
            <a:r>
              <a:rPr lang="en-US" sz="1400" dirty="0" err="1" smtClean="0"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thảo</a:t>
            </a:r>
            <a:r>
              <a:rPr lang="en-US" sz="1400" dirty="0" smtClean="0"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 online</a:t>
            </a:r>
          </a:p>
          <a:p>
            <a:pPr marL="800100" lvl="1" indent="-342900" algn="just">
              <a:buFont typeface="Wingdings" panose="05000000000000000000" pitchFamily="2" charset="2"/>
              <a:buChar char="Ø"/>
            </a:pPr>
            <a:r>
              <a:rPr lang="en-US" sz="1400" dirty="0" err="1" smtClean="0"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Báo</a:t>
            </a:r>
            <a:r>
              <a:rPr lang="en-US" sz="1400" dirty="0" smtClean="0"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 </a:t>
            </a:r>
            <a:r>
              <a:rPr lang="en-US" sz="1400" dirty="0" err="1" smtClean="0"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đại</a:t>
            </a:r>
            <a:r>
              <a:rPr lang="en-US" sz="1400" dirty="0" smtClean="0"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 </a:t>
            </a:r>
            <a:r>
              <a:rPr lang="en-US" sz="1400" dirty="0" err="1" smtClean="0"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biểu</a:t>
            </a:r>
            <a:r>
              <a:rPr lang="en-US" sz="1400" dirty="0" smtClean="0"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 </a:t>
            </a:r>
            <a:r>
              <a:rPr lang="en-US" sz="1400" dirty="0" err="1" smtClean="0"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nhân</a:t>
            </a:r>
            <a:r>
              <a:rPr lang="en-US" sz="1400" dirty="0" smtClean="0"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 </a:t>
            </a:r>
            <a:r>
              <a:rPr lang="en-US" sz="1400" dirty="0" err="1" smtClean="0"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dân</a:t>
            </a:r>
            <a:endParaRPr lang="en-US" sz="2000" dirty="0" smtClean="0">
              <a:latin typeface="Arial" panose="020B0604020202020204" pitchFamily="34" charset="0"/>
              <a:ea typeface="Roboto" panose="02000000000000000000" pitchFamily="2" charset="0"/>
              <a:cs typeface="Arial" panose="020B0604020202020204" pitchFamily="34" charset="0"/>
            </a:endParaRPr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en-US" sz="1800" dirty="0" err="1" smtClean="0"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Các</a:t>
            </a:r>
            <a:r>
              <a:rPr lang="en-US" sz="1800" dirty="0" smtClean="0"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 </a:t>
            </a:r>
            <a:r>
              <a:rPr lang="en-US" sz="1800" dirty="0" err="1" smtClean="0"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kênh</a:t>
            </a:r>
            <a:r>
              <a:rPr lang="en-US" sz="1800" dirty="0" smtClean="0"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, </a:t>
            </a:r>
            <a:r>
              <a:rPr lang="en-US" sz="1800" dirty="0" err="1" smtClean="0"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chuyên</a:t>
            </a:r>
            <a:r>
              <a:rPr lang="en-US" sz="1800" dirty="0" smtClean="0"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 </a:t>
            </a:r>
            <a:r>
              <a:rPr lang="en-US" sz="1800" dirty="0" err="1" smtClean="0"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mục</a:t>
            </a:r>
            <a:r>
              <a:rPr lang="en-US" sz="1800" dirty="0" smtClean="0"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 tin </a:t>
            </a:r>
            <a:r>
              <a:rPr lang="en-US" sz="1800" dirty="0" err="1" smtClean="0"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tức</a:t>
            </a:r>
            <a:r>
              <a:rPr lang="en-US" sz="1800" dirty="0" smtClean="0"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 </a:t>
            </a:r>
            <a:r>
              <a:rPr lang="en-US" sz="1800" dirty="0" err="1" smtClean="0"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mới</a:t>
            </a:r>
            <a:r>
              <a:rPr lang="en-US" sz="1800" dirty="0" smtClean="0"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 </a:t>
            </a:r>
            <a:r>
              <a:rPr lang="en-US" sz="1800" dirty="0" err="1" smtClean="0"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nhất</a:t>
            </a:r>
            <a:endParaRPr lang="en-US" sz="1400" dirty="0" smtClean="0">
              <a:latin typeface="Arial" panose="020B0604020202020204" pitchFamily="34" charset="0"/>
              <a:ea typeface="Roboto" panose="02000000000000000000" pitchFamily="2" charset="0"/>
              <a:cs typeface="Arial" panose="020B0604020202020204" pitchFamily="34" charset="0"/>
            </a:endParaRPr>
          </a:p>
          <a:p>
            <a:pPr marL="800100" lvl="1" indent="-342900" algn="just">
              <a:buFont typeface="Wingdings" panose="05000000000000000000" pitchFamily="2" charset="2"/>
              <a:buChar char="ü"/>
            </a:pPr>
            <a:r>
              <a:rPr lang="en-US" sz="1400" dirty="0" err="1" smtClean="0"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Hoạt</a:t>
            </a:r>
            <a:r>
              <a:rPr lang="en-US" sz="1400" dirty="0" smtClean="0"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 </a:t>
            </a:r>
            <a:r>
              <a:rPr lang="en-US" sz="1400" dirty="0" err="1" smtClean="0"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động</a:t>
            </a:r>
            <a:r>
              <a:rPr lang="en-US" sz="1400" dirty="0" smtClean="0"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 </a:t>
            </a:r>
            <a:r>
              <a:rPr lang="en-US" sz="1400" dirty="0" err="1" smtClean="0"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của</a:t>
            </a:r>
            <a:r>
              <a:rPr lang="en-US" sz="1400" dirty="0" smtClean="0"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 </a:t>
            </a:r>
            <a:r>
              <a:rPr lang="en-US" sz="1400" dirty="0" err="1" smtClean="0"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văn</a:t>
            </a:r>
            <a:r>
              <a:rPr lang="en-US" sz="1400" dirty="0" smtClean="0"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 </a:t>
            </a:r>
            <a:r>
              <a:rPr lang="en-US" sz="1400" dirty="0" err="1" smtClean="0"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phòng</a:t>
            </a:r>
            <a:r>
              <a:rPr lang="en-US" sz="1400" dirty="0" smtClean="0"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Q</a:t>
            </a:r>
            <a:r>
              <a:rPr lang="en-US" sz="1400" dirty="0" err="1" smtClean="0"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uốc</a:t>
            </a:r>
            <a:r>
              <a:rPr lang="en-US" sz="1400" dirty="0" smtClean="0"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 </a:t>
            </a:r>
            <a:r>
              <a:rPr lang="en-US" sz="1400" dirty="0" err="1" smtClean="0"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hội</a:t>
            </a:r>
            <a:endParaRPr lang="en-US" sz="1400" dirty="0" smtClean="0">
              <a:latin typeface="Arial" panose="020B0604020202020204" pitchFamily="34" charset="0"/>
              <a:ea typeface="Roboto" panose="02000000000000000000" pitchFamily="2" charset="0"/>
              <a:cs typeface="Arial" panose="020B0604020202020204" pitchFamily="34" charset="0"/>
            </a:endParaRPr>
          </a:p>
          <a:p>
            <a:pPr marL="800100" lvl="1" indent="-342900" algn="just">
              <a:buFont typeface="Wingdings" panose="05000000000000000000" pitchFamily="2" charset="2"/>
              <a:buChar char="ü"/>
            </a:pPr>
            <a:r>
              <a:rPr lang="en-US" sz="1400" dirty="0" err="1" smtClean="0"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Lịch</a:t>
            </a:r>
            <a:r>
              <a:rPr lang="en-US" sz="1400" dirty="0" smtClean="0"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 </a:t>
            </a:r>
            <a:r>
              <a:rPr lang="en-US" sz="1400" dirty="0" err="1" smtClean="0"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làm</a:t>
            </a:r>
            <a:r>
              <a:rPr lang="en-US" sz="1400" dirty="0" smtClean="0"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 </a:t>
            </a:r>
            <a:r>
              <a:rPr lang="en-US" sz="1400" dirty="0" err="1" smtClean="0"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việc</a:t>
            </a:r>
            <a:r>
              <a:rPr lang="en-US" sz="1400" dirty="0" smtClean="0"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 </a:t>
            </a:r>
            <a:r>
              <a:rPr lang="en-US" sz="1400" dirty="0" err="1" smtClean="0"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của</a:t>
            </a:r>
            <a:r>
              <a:rPr lang="en-US" sz="1400" dirty="0" smtClean="0"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 </a:t>
            </a:r>
            <a:r>
              <a:rPr lang="en-US" sz="1400" dirty="0" err="1" smtClean="0"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Quốc</a:t>
            </a:r>
            <a:r>
              <a:rPr lang="en-US" sz="1400" dirty="0" smtClean="0"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 </a:t>
            </a:r>
            <a:r>
              <a:rPr lang="en-US" sz="1400" dirty="0" err="1" smtClean="0"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hội</a:t>
            </a:r>
            <a:endParaRPr lang="en-US" sz="1400" dirty="0" smtClean="0">
              <a:latin typeface="Arial" panose="020B0604020202020204" pitchFamily="34" charset="0"/>
              <a:ea typeface="Roboto" panose="02000000000000000000" pitchFamily="2" charset="0"/>
              <a:cs typeface="Arial" panose="020B0604020202020204" pitchFamily="34" charset="0"/>
            </a:endParaRPr>
          </a:p>
          <a:p>
            <a:pPr marL="800100" lvl="1" indent="-342900" algn="just">
              <a:buFont typeface="Wingdings" panose="05000000000000000000" pitchFamily="2" charset="2"/>
              <a:buChar char="ü"/>
            </a:pPr>
            <a:r>
              <a:rPr lang="en-US" sz="1400" dirty="0" smtClean="0"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Tin video – </a:t>
            </a:r>
            <a:r>
              <a:rPr lang="en-US" sz="1400" dirty="0" err="1" smtClean="0"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Truyền</a:t>
            </a:r>
            <a:r>
              <a:rPr lang="en-US" sz="1400" dirty="0" smtClean="0"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 </a:t>
            </a:r>
            <a:r>
              <a:rPr lang="en-US" sz="1400" dirty="0" err="1" smtClean="0"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hình</a:t>
            </a:r>
            <a:r>
              <a:rPr lang="en-US" sz="1400" dirty="0" smtClean="0"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 </a:t>
            </a:r>
            <a:r>
              <a:rPr lang="en-US" sz="1400" dirty="0" err="1" smtClean="0"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trực</a:t>
            </a:r>
            <a:r>
              <a:rPr lang="en-US" sz="1400" dirty="0" smtClean="0"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 </a:t>
            </a:r>
            <a:r>
              <a:rPr lang="en-US" sz="1400" dirty="0" err="1" smtClean="0"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tuyến</a:t>
            </a:r>
            <a:r>
              <a:rPr lang="en-US" sz="1400" dirty="0" smtClean="0"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 </a:t>
            </a:r>
            <a:r>
              <a:rPr lang="en-US" sz="1400" dirty="0" err="1" smtClean="0"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Quốc</a:t>
            </a:r>
            <a:r>
              <a:rPr lang="en-US" sz="1400" dirty="0" smtClean="0"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 </a:t>
            </a:r>
            <a:r>
              <a:rPr lang="en-US" sz="1400" dirty="0" err="1" smtClean="0"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hội</a:t>
            </a:r>
            <a:endParaRPr lang="en-US" sz="1200" dirty="0">
              <a:latin typeface="Arial" panose="020B0604020202020204" pitchFamily="34" charset="0"/>
              <a:ea typeface="Roboto" panose="02000000000000000000" pitchFamily="2" charset="0"/>
              <a:cs typeface="Arial" panose="020B060402020202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92" t="43073" r="12278" b="18338"/>
          <a:stretch/>
        </p:blipFill>
        <p:spPr>
          <a:xfrm>
            <a:off x="6598902" y="1626327"/>
            <a:ext cx="5432231" cy="50564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0546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70806" y="1115682"/>
            <a:ext cx="11368345" cy="510645"/>
          </a:xfrm>
        </p:spPr>
        <p:txBody>
          <a:bodyPr>
            <a:normAutofit fontScale="90000"/>
          </a:bodyPr>
          <a:lstStyle/>
          <a:p>
            <a:pPr algn="l"/>
            <a:r>
              <a:rPr lang="en-US" sz="3600" b="1" dirty="0">
                <a:solidFill>
                  <a:srgbClr val="C0000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I</a:t>
            </a:r>
            <a:r>
              <a:rPr lang="en-US" sz="3600" b="1" dirty="0" smtClean="0">
                <a:solidFill>
                  <a:srgbClr val="C0000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. </a:t>
            </a:r>
            <a:r>
              <a:rPr lang="en-US" sz="3600" b="1" dirty="0" err="1" smtClean="0">
                <a:solidFill>
                  <a:srgbClr val="C0000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Trang</a:t>
            </a:r>
            <a:r>
              <a:rPr lang="en-US" sz="3600" b="1" dirty="0" smtClean="0">
                <a:solidFill>
                  <a:srgbClr val="C0000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 smtClean="0">
                <a:solidFill>
                  <a:srgbClr val="C0000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chủ</a:t>
            </a:r>
            <a:r>
              <a:rPr lang="en-US" sz="3600" b="1" dirty="0" smtClean="0">
                <a:solidFill>
                  <a:srgbClr val="C0000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 smtClean="0">
                <a:solidFill>
                  <a:srgbClr val="C0000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Cổng</a:t>
            </a:r>
            <a:r>
              <a:rPr lang="en-US" sz="3600" b="1" dirty="0" smtClean="0">
                <a:solidFill>
                  <a:srgbClr val="C0000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 smtClean="0">
                <a:solidFill>
                  <a:srgbClr val="C0000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thông</a:t>
            </a:r>
            <a:r>
              <a:rPr lang="en-US" sz="3600" b="1" dirty="0" smtClean="0">
                <a:solidFill>
                  <a:srgbClr val="C0000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tin </a:t>
            </a:r>
            <a:r>
              <a:rPr lang="en-US" sz="3600" b="1" dirty="0" err="1" smtClean="0">
                <a:solidFill>
                  <a:srgbClr val="C0000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điện</a:t>
            </a:r>
            <a:r>
              <a:rPr lang="en-US" sz="3600" b="1" dirty="0" smtClean="0">
                <a:solidFill>
                  <a:srgbClr val="C0000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 smtClean="0">
                <a:solidFill>
                  <a:srgbClr val="C0000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tử</a:t>
            </a:r>
            <a:r>
              <a:rPr lang="en-US" sz="3600" b="1" dirty="0" smtClean="0">
                <a:solidFill>
                  <a:srgbClr val="C0000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 smtClean="0">
                <a:solidFill>
                  <a:srgbClr val="C0000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Quốc</a:t>
            </a:r>
            <a:r>
              <a:rPr lang="en-US" sz="3600" b="1" dirty="0" smtClean="0">
                <a:solidFill>
                  <a:srgbClr val="C0000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 smtClean="0">
                <a:solidFill>
                  <a:srgbClr val="C0000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hội</a:t>
            </a:r>
            <a:endParaRPr lang="en-US" sz="3600" b="1" dirty="0">
              <a:solidFill>
                <a:srgbClr val="C00000"/>
              </a:solidFill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70806" y="1584224"/>
            <a:ext cx="11101527" cy="462764"/>
          </a:xfrm>
        </p:spPr>
        <p:txBody>
          <a:bodyPr>
            <a:noAutofit/>
          </a:bodyPr>
          <a:lstStyle/>
          <a:p>
            <a:pPr algn="l"/>
            <a:r>
              <a:rPr lang="en-US" b="1" i="1" smtClean="0"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Các khối nội dung phía dưới trang</a:t>
            </a:r>
            <a:endParaRPr lang="en-US" b="1" i="1">
              <a:latin typeface="Arial" panose="020B0604020202020204" pitchFamily="34" charset="0"/>
              <a:ea typeface="Roboto" panose="02000000000000000000" pitchFamily="2" charset="0"/>
              <a:cs typeface="Arial" panose="020B0604020202020204" pitchFamily="34" charset="0"/>
            </a:endParaRPr>
          </a:p>
        </p:txBody>
      </p:sp>
      <p:sp>
        <p:nvSpPr>
          <p:cNvPr id="7" name="Subtitle 2"/>
          <p:cNvSpPr txBox="1">
            <a:spLocks/>
          </p:cNvSpPr>
          <p:nvPr/>
        </p:nvSpPr>
        <p:spPr>
          <a:xfrm>
            <a:off x="402046" y="2039723"/>
            <a:ext cx="6103257" cy="371881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en-US" sz="1800" dirty="0" err="1" smtClean="0"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Các</a:t>
            </a:r>
            <a:r>
              <a:rPr lang="en-US" sz="1800" dirty="0" smtClean="0"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 </a:t>
            </a:r>
            <a:r>
              <a:rPr lang="en-US" sz="1800" dirty="0" err="1" smtClean="0"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dữ</a:t>
            </a:r>
            <a:r>
              <a:rPr lang="en-US" sz="1800" dirty="0" smtClean="0"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 </a:t>
            </a:r>
            <a:r>
              <a:rPr lang="en-US" sz="1800" dirty="0" err="1" smtClean="0"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liệu</a:t>
            </a:r>
            <a:r>
              <a:rPr lang="en-US" sz="1800" dirty="0" smtClean="0"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 </a:t>
            </a:r>
            <a:r>
              <a:rPr lang="en-US" sz="1800" dirty="0" err="1" smtClean="0"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từ</a:t>
            </a:r>
            <a:r>
              <a:rPr lang="en-US" sz="1800" dirty="0" smtClean="0"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 </a:t>
            </a:r>
            <a:r>
              <a:rPr lang="en-US" sz="1800" dirty="0" err="1" smtClean="0"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các</a:t>
            </a:r>
            <a:r>
              <a:rPr lang="en-US" sz="1800" dirty="0" smtClean="0"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 </a:t>
            </a:r>
            <a:r>
              <a:rPr lang="en-US" sz="1800" dirty="0" err="1" smtClean="0"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cổng</a:t>
            </a:r>
            <a:r>
              <a:rPr lang="en-US" sz="1800" dirty="0" smtClean="0"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 </a:t>
            </a:r>
            <a:r>
              <a:rPr lang="en-US" sz="1800" dirty="0" err="1" smtClean="0"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thành</a:t>
            </a:r>
            <a:r>
              <a:rPr lang="en-US" sz="1800" dirty="0" smtClean="0"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 </a:t>
            </a:r>
            <a:r>
              <a:rPr lang="en-US" sz="1800" dirty="0" err="1" smtClean="0"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phần</a:t>
            </a:r>
            <a:r>
              <a:rPr lang="en-US" sz="1800" dirty="0" smtClean="0"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, </a:t>
            </a:r>
            <a:r>
              <a:rPr lang="en-US" sz="1800" dirty="0" err="1" smtClean="0"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các</a:t>
            </a:r>
            <a:r>
              <a:rPr lang="en-US" sz="1800" dirty="0" smtClean="0"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 CSDL </a:t>
            </a:r>
            <a:r>
              <a:rPr lang="en-US" sz="1800" dirty="0" err="1" smtClean="0"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của</a:t>
            </a:r>
            <a:r>
              <a:rPr lang="en-US" sz="1800" dirty="0" smtClean="0"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 </a:t>
            </a:r>
            <a:r>
              <a:rPr lang="en-US" sz="1800" dirty="0" err="1" smtClean="0"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Quốc</a:t>
            </a:r>
            <a:r>
              <a:rPr lang="en-US" sz="1800" dirty="0" smtClean="0"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 </a:t>
            </a:r>
            <a:r>
              <a:rPr lang="en-US" sz="1800" dirty="0" err="1" smtClean="0"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hội</a:t>
            </a:r>
            <a:r>
              <a:rPr lang="en-US" sz="1800" dirty="0" smtClean="0"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 </a:t>
            </a:r>
            <a:r>
              <a:rPr lang="en-US" sz="1800" dirty="0" err="1" smtClean="0"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được</a:t>
            </a:r>
            <a:r>
              <a:rPr lang="en-US" sz="1800" dirty="0" smtClean="0"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 </a:t>
            </a:r>
            <a:r>
              <a:rPr lang="en-US" sz="1800" dirty="0" err="1" smtClean="0"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tích</a:t>
            </a:r>
            <a:r>
              <a:rPr lang="en-US" sz="1800" dirty="0" smtClean="0"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 </a:t>
            </a:r>
            <a:r>
              <a:rPr lang="en-US" sz="1800" dirty="0" err="1" smtClean="0"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hợp</a:t>
            </a:r>
            <a:r>
              <a:rPr lang="en-US" sz="1800" dirty="0" smtClean="0"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 &amp; </a:t>
            </a:r>
            <a:r>
              <a:rPr lang="en-US" sz="1800" dirty="0" err="1" smtClean="0"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hiển</a:t>
            </a:r>
            <a:r>
              <a:rPr lang="en-US" sz="1800" dirty="0" smtClean="0"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 </a:t>
            </a:r>
            <a:r>
              <a:rPr lang="en-US" sz="1800" dirty="0" err="1" smtClean="0"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thị</a:t>
            </a:r>
            <a:r>
              <a:rPr lang="en-US" sz="1800" dirty="0" smtClean="0"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 </a:t>
            </a:r>
            <a:r>
              <a:rPr lang="en-US" sz="1800" dirty="0" err="1" smtClean="0"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các</a:t>
            </a:r>
            <a:r>
              <a:rPr lang="en-US" sz="1800" dirty="0" smtClean="0"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 </a:t>
            </a:r>
            <a:r>
              <a:rPr lang="en-US" sz="1800" dirty="0" err="1" smtClean="0"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nội</a:t>
            </a:r>
            <a:r>
              <a:rPr lang="en-US" sz="1800" dirty="0" smtClean="0"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 dung </a:t>
            </a:r>
            <a:r>
              <a:rPr lang="en-US" sz="1800" dirty="0" err="1" smtClean="0"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mới</a:t>
            </a:r>
            <a:r>
              <a:rPr lang="en-US" sz="1800" dirty="0" smtClean="0"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 </a:t>
            </a:r>
            <a:r>
              <a:rPr lang="en-US" sz="1800" dirty="0" err="1" smtClean="0"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nhất</a:t>
            </a:r>
            <a:r>
              <a:rPr lang="en-US" sz="1800" dirty="0" smtClean="0"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 </a:t>
            </a:r>
            <a:r>
              <a:rPr lang="en-US" sz="1800" dirty="0" err="1" smtClean="0"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bao</a:t>
            </a:r>
            <a:r>
              <a:rPr lang="en-US" sz="1800" dirty="0" smtClean="0"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 </a:t>
            </a:r>
            <a:r>
              <a:rPr lang="en-US" sz="1800" dirty="0" err="1" smtClean="0"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gồm</a:t>
            </a:r>
            <a:r>
              <a:rPr lang="en-US" sz="1800" dirty="0" smtClean="0"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:</a:t>
            </a:r>
          </a:p>
          <a:p>
            <a:pPr marL="800100" lvl="1" indent="-342900" algn="just">
              <a:buFont typeface="Wingdings" panose="05000000000000000000" pitchFamily="2" charset="2"/>
              <a:buChar char="Ø"/>
            </a:pPr>
            <a:r>
              <a:rPr lang="en-US" sz="1400" dirty="0" err="1" smtClean="0"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Các</a:t>
            </a:r>
            <a:r>
              <a:rPr lang="en-US" sz="1400" dirty="0" smtClean="0"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 </a:t>
            </a:r>
            <a:r>
              <a:rPr lang="en-US" sz="1400" dirty="0" err="1" smtClean="0"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Văn</a:t>
            </a:r>
            <a:r>
              <a:rPr lang="en-US" sz="1400" dirty="0" smtClean="0"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 </a:t>
            </a:r>
            <a:r>
              <a:rPr lang="en-US" sz="1400" dirty="0" err="1" smtClean="0"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bản</a:t>
            </a:r>
            <a:r>
              <a:rPr lang="en-US" sz="1400" dirty="0" smtClean="0"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 QPPL, </a:t>
            </a:r>
            <a:r>
              <a:rPr lang="en-US" sz="1400" dirty="0" err="1" smtClean="0"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Văn</a:t>
            </a:r>
            <a:r>
              <a:rPr lang="en-US" sz="1400" dirty="0" smtClean="0"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 </a:t>
            </a:r>
            <a:r>
              <a:rPr lang="en-US" sz="1400" dirty="0" err="1" smtClean="0"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bản</a:t>
            </a:r>
            <a:r>
              <a:rPr lang="en-US" sz="1400" dirty="0" smtClean="0"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 </a:t>
            </a:r>
            <a:r>
              <a:rPr lang="en-US" sz="1400" dirty="0" err="1" smtClean="0"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pháp</a:t>
            </a:r>
            <a:r>
              <a:rPr lang="en-US" sz="1400" dirty="0" smtClean="0"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 </a:t>
            </a:r>
            <a:r>
              <a:rPr lang="en-US" sz="1400" dirty="0" err="1" smtClean="0"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luật</a:t>
            </a:r>
            <a:r>
              <a:rPr lang="en-US" sz="1400" dirty="0" smtClean="0"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 </a:t>
            </a:r>
            <a:r>
              <a:rPr lang="en-US" sz="1400" dirty="0" err="1" smtClean="0"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mới</a:t>
            </a:r>
            <a:r>
              <a:rPr lang="en-US" sz="1400" dirty="0" smtClean="0"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 </a:t>
            </a:r>
            <a:r>
              <a:rPr lang="en-US" sz="1400" dirty="0" err="1" smtClean="0"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nhất</a:t>
            </a:r>
            <a:r>
              <a:rPr lang="en-US" sz="1400" dirty="0" smtClean="0"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 </a:t>
            </a:r>
            <a:r>
              <a:rPr lang="en-US" sz="1400" dirty="0" err="1" smtClean="0"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từ</a:t>
            </a:r>
            <a:r>
              <a:rPr lang="en-US" sz="1400" dirty="0" smtClean="0"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 </a:t>
            </a:r>
            <a:r>
              <a:rPr lang="en-US" sz="1400" dirty="0" err="1" smtClean="0"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trang</a:t>
            </a:r>
            <a:r>
              <a:rPr lang="en-US" sz="1400" dirty="0" smtClean="0"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 CSDL </a:t>
            </a:r>
            <a:r>
              <a:rPr lang="en-US" sz="1400" dirty="0" err="1" smtClean="0"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Luật</a:t>
            </a:r>
            <a:r>
              <a:rPr lang="en-US" sz="1400" dirty="0" smtClean="0"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 </a:t>
            </a:r>
            <a:r>
              <a:rPr lang="en-US" sz="1400" dirty="0" err="1" smtClean="0"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Việt</a:t>
            </a:r>
            <a:r>
              <a:rPr lang="en-US" sz="1400" dirty="0" smtClean="0"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 Nam – </a:t>
            </a:r>
            <a:r>
              <a:rPr lang="en-US" sz="1400" dirty="0" err="1" smtClean="0"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VietLaw</a:t>
            </a:r>
            <a:endParaRPr lang="en-US" sz="1400" dirty="0" smtClean="0">
              <a:latin typeface="Arial" panose="020B0604020202020204" pitchFamily="34" charset="0"/>
              <a:ea typeface="Roboto" panose="02000000000000000000" pitchFamily="2" charset="0"/>
              <a:cs typeface="Arial" panose="020B0604020202020204" pitchFamily="34" charset="0"/>
            </a:endParaRPr>
          </a:p>
          <a:p>
            <a:pPr marL="800100" lvl="1" indent="-342900" algn="just">
              <a:buFont typeface="Wingdings" panose="05000000000000000000" pitchFamily="2" charset="2"/>
              <a:buChar char="Ø"/>
            </a:pPr>
            <a:r>
              <a:rPr lang="en-US" sz="1400" dirty="0" err="1" smtClean="0"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Các</a:t>
            </a:r>
            <a:r>
              <a:rPr lang="en-US" sz="1400" dirty="0" smtClean="0"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 </a:t>
            </a:r>
            <a:r>
              <a:rPr lang="en-US" sz="1400" dirty="0" err="1" smtClean="0"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dự</a:t>
            </a:r>
            <a:r>
              <a:rPr lang="en-US" sz="1400" dirty="0" smtClean="0"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 </a:t>
            </a:r>
            <a:r>
              <a:rPr lang="en-US" sz="1400" dirty="0" err="1" smtClean="0"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thảo</a:t>
            </a:r>
            <a:r>
              <a:rPr lang="en-US" sz="1400" dirty="0" smtClean="0"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 </a:t>
            </a:r>
            <a:r>
              <a:rPr lang="en-US" sz="1400" dirty="0" err="1" smtClean="0"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luật</a:t>
            </a:r>
            <a:r>
              <a:rPr lang="en-US" sz="1400" dirty="0" smtClean="0"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, </a:t>
            </a:r>
            <a:r>
              <a:rPr lang="en-US" sz="1400" dirty="0" err="1" smtClean="0"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pháp</a:t>
            </a:r>
            <a:r>
              <a:rPr lang="en-US" sz="1400" dirty="0" smtClean="0"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 </a:t>
            </a:r>
            <a:r>
              <a:rPr lang="en-US" sz="1400" dirty="0" err="1" smtClean="0"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lệnh</a:t>
            </a:r>
            <a:r>
              <a:rPr lang="en-US" sz="1400" dirty="0" smtClean="0"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 </a:t>
            </a:r>
            <a:r>
              <a:rPr lang="en-US" sz="1400" dirty="0" err="1" smtClean="0"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mới</a:t>
            </a:r>
            <a:r>
              <a:rPr lang="en-US" sz="1400" dirty="0" smtClean="0"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 </a:t>
            </a:r>
            <a:r>
              <a:rPr lang="en-US" sz="1400" dirty="0" err="1" smtClean="0"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nhất</a:t>
            </a:r>
            <a:r>
              <a:rPr lang="en-US" sz="1400" dirty="0" smtClean="0"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 </a:t>
            </a:r>
            <a:r>
              <a:rPr lang="en-US" sz="1400" dirty="0" err="1" smtClean="0"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từ</a:t>
            </a:r>
            <a:r>
              <a:rPr lang="en-US" sz="1400" dirty="0" smtClean="0"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 </a:t>
            </a:r>
            <a:r>
              <a:rPr lang="en-US" sz="1400" dirty="0" err="1" smtClean="0"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trang</a:t>
            </a:r>
            <a:r>
              <a:rPr lang="en-US" sz="1400" dirty="0" smtClean="0"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 </a:t>
            </a:r>
            <a:r>
              <a:rPr lang="en-US" sz="1400" dirty="0" err="1" smtClean="0"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Lấy</a:t>
            </a:r>
            <a:r>
              <a:rPr lang="en-US" sz="1400" dirty="0" smtClean="0"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 ý </a:t>
            </a:r>
            <a:r>
              <a:rPr lang="en-US" sz="1400" dirty="0" err="1" smtClean="0"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kiến</a:t>
            </a:r>
            <a:r>
              <a:rPr lang="en-US" sz="1400" dirty="0" smtClean="0"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 </a:t>
            </a:r>
            <a:r>
              <a:rPr lang="en-US" sz="1400" dirty="0" err="1" smtClean="0"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nhân</a:t>
            </a:r>
            <a:r>
              <a:rPr lang="en-US" sz="1400" dirty="0" smtClean="0"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 </a:t>
            </a:r>
            <a:r>
              <a:rPr lang="en-US" sz="1400" dirty="0" err="1" smtClean="0"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dân</a:t>
            </a:r>
            <a:r>
              <a:rPr lang="en-US" sz="1400" dirty="0" smtClean="0"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 </a:t>
            </a:r>
            <a:r>
              <a:rPr lang="en-US" sz="1400" dirty="0" err="1" smtClean="0"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về</a:t>
            </a:r>
            <a:r>
              <a:rPr lang="en-US" sz="1400" dirty="0" smtClean="0"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 </a:t>
            </a:r>
            <a:r>
              <a:rPr lang="en-US" sz="1400" dirty="0" err="1" smtClean="0"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dự</a:t>
            </a:r>
            <a:r>
              <a:rPr lang="en-US" sz="1400" dirty="0" smtClean="0"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 </a:t>
            </a:r>
            <a:r>
              <a:rPr lang="en-US" sz="1400" dirty="0" err="1" smtClean="0"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án</a:t>
            </a:r>
            <a:r>
              <a:rPr lang="en-US" sz="1400" dirty="0" smtClean="0"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 </a:t>
            </a:r>
            <a:r>
              <a:rPr lang="en-US" sz="1400" dirty="0" err="1" smtClean="0"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luật</a:t>
            </a:r>
            <a:r>
              <a:rPr lang="en-US" sz="1400" dirty="0" smtClean="0"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, </a:t>
            </a:r>
            <a:r>
              <a:rPr lang="en-US" sz="1400" dirty="0" err="1" smtClean="0"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pháp</a:t>
            </a:r>
            <a:r>
              <a:rPr lang="en-US" sz="1400" dirty="0" smtClean="0"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 </a:t>
            </a:r>
            <a:r>
              <a:rPr lang="en-US" sz="1400" dirty="0" err="1" smtClean="0"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lệnh</a:t>
            </a:r>
            <a:r>
              <a:rPr lang="en-US" sz="1400" dirty="0" smtClean="0"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 – </a:t>
            </a:r>
            <a:r>
              <a:rPr lang="en-US" sz="1400" dirty="0" err="1" smtClean="0"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Dự</a:t>
            </a:r>
            <a:r>
              <a:rPr lang="en-US" sz="1400" dirty="0" smtClean="0"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 </a:t>
            </a:r>
            <a:r>
              <a:rPr lang="en-US" sz="1400" dirty="0" err="1" smtClean="0"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thảo</a:t>
            </a:r>
            <a:r>
              <a:rPr lang="en-US" sz="1400" dirty="0" smtClean="0"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 online</a:t>
            </a:r>
          </a:p>
          <a:p>
            <a:pPr marL="800100" lvl="1" indent="-342900" algn="just">
              <a:buFont typeface="Wingdings" panose="05000000000000000000" pitchFamily="2" charset="2"/>
              <a:buChar char="Ø"/>
            </a:pPr>
            <a:r>
              <a:rPr lang="en-US" sz="1400" dirty="0" err="1" smtClean="0"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Các</a:t>
            </a:r>
            <a:r>
              <a:rPr lang="en-US" sz="1400" dirty="0" smtClean="0"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 </a:t>
            </a:r>
            <a:r>
              <a:rPr lang="en-US" sz="1400" dirty="0" err="1" smtClean="0"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chuyên</a:t>
            </a:r>
            <a:r>
              <a:rPr lang="en-US" sz="1400" dirty="0" smtClean="0"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  </a:t>
            </a:r>
            <a:r>
              <a:rPr lang="en-US" sz="1400" dirty="0" err="1" smtClean="0"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mục</a:t>
            </a:r>
            <a:r>
              <a:rPr lang="en-US" sz="1400" dirty="0" smtClean="0"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, </a:t>
            </a:r>
            <a:r>
              <a:rPr lang="en-US" sz="1400" dirty="0" err="1" smtClean="0"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nội</a:t>
            </a:r>
            <a:r>
              <a:rPr lang="en-US" sz="1400" dirty="0" smtClean="0"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 dung </a:t>
            </a:r>
            <a:r>
              <a:rPr lang="en-US" sz="1400" dirty="0" err="1" smtClean="0"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hỏi</a:t>
            </a:r>
            <a:r>
              <a:rPr lang="en-US" sz="1400" dirty="0" smtClean="0"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 </a:t>
            </a:r>
            <a:r>
              <a:rPr lang="en-US" sz="1400" dirty="0" err="1" smtClean="0"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đáp</a:t>
            </a:r>
            <a:r>
              <a:rPr lang="en-US" sz="1400" dirty="0" smtClean="0"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 </a:t>
            </a:r>
            <a:r>
              <a:rPr lang="en-US" sz="1400" dirty="0" err="1" smtClean="0"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mới</a:t>
            </a:r>
            <a:r>
              <a:rPr lang="en-US" sz="1400" dirty="0" smtClean="0"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 </a:t>
            </a:r>
            <a:r>
              <a:rPr lang="en-US" sz="1400" dirty="0" err="1" smtClean="0"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nhất</a:t>
            </a:r>
            <a:r>
              <a:rPr lang="en-US" sz="1400" dirty="0" smtClean="0"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 </a:t>
            </a:r>
            <a:r>
              <a:rPr lang="en-US" sz="1400" dirty="0" err="1" smtClean="0"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được</a:t>
            </a:r>
            <a:r>
              <a:rPr lang="en-US" sz="1400" dirty="0" smtClean="0"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 </a:t>
            </a:r>
            <a:r>
              <a:rPr lang="en-US" sz="1400" dirty="0" err="1" smtClean="0"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lấy</a:t>
            </a:r>
            <a:r>
              <a:rPr lang="en-US" sz="1400" dirty="0" smtClean="0"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 </a:t>
            </a:r>
            <a:r>
              <a:rPr lang="en-US" sz="1400" dirty="0" err="1" smtClean="0"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từ</a:t>
            </a:r>
            <a:r>
              <a:rPr lang="en-US" sz="1400" dirty="0" smtClean="0"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 </a:t>
            </a:r>
            <a:r>
              <a:rPr lang="en-US" sz="1400" dirty="0" err="1" smtClean="0"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chuyên</a:t>
            </a:r>
            <a:r>
              <a:rPr lang="en-US" sz="1400" dirty="0" smtClean="0"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 </a:t>
            </a:r>
            <a:r>
              <a:rPr lang="en-US" sz="1400" dirty="0" err="1" smtClean="0"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trang</a:t>
            </a:r>
            <a:r>
              <a:rPr lang="en-US" sz="1400" dirty="0" smtClean="0"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 </a:t>
            </a:r>
            <a:r>
              <a:rPr lang="en-US" sz="1400" dirty="0" err="1" smtClean="0"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hỏi</a:t>
            </a:r>
            <a:r>
              <a:rPr lang="en-US" sz="1400" dirty="0" smtClean="0"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 </a:t>
            </a:r>
            <a:r>
              <a:rPr lang="en-US" sz="1400" dirty="0" err="1" smtClean="0"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đáp</a:t>
            </a:r>
            <a:r>
              <a:rPr lang="en-US" sz="1400" dirty="0" smtClean="0"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 online.</a:t>
            </a:r>
            <a:endParaRPr lang="en-US" sz="2000" dirty="0" smtClean="0">
              <a:latin typeface="Arial" panose="020B0604020202020204" pitchFamily="34" charset="0"/>
              <a:ea typeface="Roboto" panose="02000000000000000000" pitchFamily="2" charset="0"/>
              <a:cs typeface="Arial" panose="020B0604020202020204" pitchFamily="34" charset="0"/>
            </a:endParaRPr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en-US" sz="1800" dirty="0" err="1" smtClean="0"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Các</a:t>
            </a:r>
            <a:r>
              <a:rPr lang="en-US" sz="1800" dirty="0" smtClean="0"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 </a:t>
            </a:r>
            <a:r>
              <a:rPr lang="en-US" sz="1800" dirty="0" err="1" smtClean="0"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liên</a:t>
            </a:r>
            <a:r>
              <a:rPr lang="en-US" sz="1800" dirty="0" smtClean="0"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 </a:t>
            </a:r>
            <a:r>
              <a:rPr lang="en-US" sz="1800" dirty="0" err="1" smtClean="0"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kết</a:t>
            </a:r>
            <a:r>
              <a:rPr lang="en-US" sz="1800" dirty="0" smtClean="0"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 </a:t>
            </a:r>
            <a:r>
              <a:rPr lang="en-US" sz="1800" dirty="0" err="1" smtClean="0"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đến</a:t>
            </a:r>
            <a:r>
              <a:rPr lang="en-US" sz="1800" dirty="0" smtClean="0"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 </a:t>
            </a:r>
            <a:r>
              <a:rPr lang="en-US" sz="1800" dirty="0" err="1" smtClean="0"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các</a:t>
            </a:r>
            <a:r>
              <a:rPr lang="en-US" sz="1800" dirty="0" smtClean="0"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 </a:t>
            </a:r>
            <a:r>
              <a:rPr lang="en-US" sz="1800" dirty="0" err="1" smtClean="0"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chuyên</a:t>
            </a:r>
            <a:r>
              <a:rPr lang="en-US" sz="1800" dirty="0" smtClean="0"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 </a:t>
            </a:r>
            <a:r>
              <a:rPr lang="en-US" sz="1800" dirty="0" err="1" smtClean="0"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mục</a:t>
            </a:r>
            <a:r>
              <a:rPr lang="en-US" sz="1800" dirty="0" smtClean="0"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 </a:t>
            </a:r>
            <a:r>
              <a:rPr lang="en-US" sz="1800" dirty="0" err="1" smtClean="0"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hữu</a:t>
            </a:r>
            <a:r>
              <a:rPr lang="en-US" sz="1800" dirty="0" smtClean="0"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 </a:t>
            </a:r>
            <a:r>
              <a:rPr lang="en-US" sz="1800" dirty="0" err="1" smtClean="0"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ích</a:t>
            </a:r>
            <a:r>
              <a:rPr lang="en-US" sz="1800" dirty="0" smtClean="0"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 </a:t>
            </a:r>
            <a:r>
              <a:rPr lang="en-US" sz="1800" dirty="0" err="1" smtClean="0"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của</a:t>
            </a:r>
            <a:r>
              <a:rPr lang="en-US" sz="1800" dirty="0" smtClean="0"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 </a:t>
            </a:r>
            <a:r>
              <a:rPr lang="en-US" sz="1800" dirty="0" err="1" smtClean="0"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cổng</a:t>
            </a:r>
            <a:r>
              <a:rPr lang="en-US" sz="1800" dirty="0" smtClean="0"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 </a:t>
            </a:r>
            <a:r>
              <a:rPr lang="en-US" sz="1800" dirty="0" err="1" smtClean="0"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thông</a:t>
            </a:r>
            <a:r>
              <a:rPr lang="en-US" sz="1800" dirty="0" smtClean="0"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 tin</a:t>
            </a:r>
            <a:endParaRPr lang="en-US" sz="1400" dirty="0" smtClean="0">
              <a:latin typeface="Arial" panose="020B0604020202020204" pitchFamily="34" charset="0"/>
              <a:ea typeface="Roboto" panose="02000000000000000000" pitchFamily="2" charset="0"/>
              <a:cs typeface="Arial" panose="020B0604020202020204" pitchFamily="34" charset="0"/>
            </a:endParaRPr>
          </a:p>
          <a:p>
            <a:pPr marL="800100" lvl="1" indent="-342900" algn="just">
              <a:buFont typeface="Wingdings" panose="05000000000000000000" pitchFamily="2" charset="2"/>
              <a:buChar char="ü"/>
            </a:pPr>
            <a:r>
              <a:rPr lang="en-US" sz="1400" dirty="0" err="1" smtClean="0"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Các</a:t>
            </a:r>
            <a:r>
              <a:rPr lang="en-US" sz="1400" dirty="0" smtClean="0"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 </a:t>
            </a:r>
            <a:r>
              <a:rPr lang="en-US" sz="1400" dirty="0" err="1" smtClean="0"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cơ</a:t>
            </a:r>
            <a:r>
              <a:rPr lang="en-US" sz="1400" dirty="0" smtClean="0"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 </a:t>
            </a:r>
            <a:r>
              <a:rPr lang="en-US" sz="1400" dirty="0" err="1" smtClean="0"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quan</a:t>
            </a:r>
            <a:r>
              <a:rPr lang="en-US" sz="1400" dirty="0" smtClean="0"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 </a:t>
            </a:r>
            <a:r>
              <a:rPr lang="en-US" sz="1400" dirty="0" err="1" smtClean="0"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Quốc</a:t>
            </a:r>
            <a:r>
              <a:rPr lang="en-US" sz="1400" dirty="0" smtClean="0"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 </a:t>
            </a:r>
            <a:r>
              <a:rPr lang="en-US" sz="1400" dirty="0" err="1" smtClean="0"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hội</a:t>
            </a:r>
            <a:endParaRPr lang="en-US" sz="1400" dirty="0" smtClean="0">
              <a:latin typeface="Arial" panose="020B0604020202020204" pitchFamily="34" charset="0"/>
              <a:ea typeface="Roboto" panose="02000000000000000000" pitchFamily="2" charset="0"/>
              <a:cs typeface="Arial" panose="020B0604020202020204" pitchFamily="34" charset="0"/>
            </a:endParaRPr>
          </a:p>
          <a:p>
            <a:pPr marL="800100" lvl="1" indent="-342900" algn="just">
              <a:buFont typeface="Wingdings" panose="05000000000000000000" pitchFamily="2" charset="2"/>
              <a:buChar char="ü"/>
            </a:pPr>
            <a:r>
              <a:rPr lang="en-US" sz="1400" dirty="0" smtClean="0"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Tin </a:t>
            </a:r>
            <a:r>
              <a:rPr lang="en-US" sz="1400" dirty="0" err="1" smtClean="0"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tức</a:t>
            </a:r>
            <a:r>
              <a:rPr lang="en-US" sz="1400" dirty="0" smtClean="0"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 </a:t>
            </a:r>
            <a:r>
              <a:rPr lang="en-US" sz="1400" dirty="0" err="1" smtClean="0"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hoạt</a:t>
            </a:r>
            <a:r>
              <a:rPr lang="en-US" sz="1400" dirty="0" smtClean="0"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 </a:t>
            </a:r>
            <a:r>
              <a:rPr lang="en-US" sz="1400" dirty="0" err="1" smtClean="0"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động</a:t>
            </a:r>
            <a:endParaRPr lang="en-US" sz="1400" dirty="0" smtClean="0">
              <a:latin typeface="Arial" panose="020B0604020202020204" pitchFamily="34" charset="0"/>
              <a:ea typeface="Roboto" panose="02000000000000000000" pitchFamily="2" charset="0"/>
              <a:cs typeface="Arial" panose="020B0604020202020204" pitchFamily="34" charset="0"/>
            </a:endParaRPr>
          </a:p>
          <a:p>
            <a:pPr marL="800100" lvl="1" indent="-342900" algn="just">
              <a:buFont typeface="Wingdings" panose="05000000000000000000" pitchFamily="2" charset="2"/>
              <a:buChar char="ü"/>
            </a:pPr>
            <a:r>
              <a:rPr lang="en-US" sz="1400" dirty="0" err="1" smtClean="0"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Các</a:t>
            </a:r>
            <a:r>
              <a:rPr lang="en-US" sz="1400" dirty="0" smtClean="0"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 </a:t>
            </a:r>
            <a:r>
              <a:rPr lang="en-US" sz="1400" dirty="0" err="1" smtClean="0"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nội</a:t>
            </a:r>
            <a:r>
              <a:rPr lang="en-US" sz="1400" dirty="0" smtClean="0"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 dung </a:t>
            </a:r>
            <a:r>
              <a:rPr lang="en-US" sz="1400" dirty="0" err="1" smtClean="0"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khác</a:t>
            </a:r>
            <a:endParaRPr lang="en-US" sz="1400" dirty="0" smtClean="0">
              <a:latin typeface="Arial" panose="020B0604020202020204" pitchFamily="34" charset="0"/>
              <a:ea typeface="Roboto" panose="02000000000000000000" pitchFamily="2" charset="0"/>
              <a:cs typeface="Arial" panose="020B0604020202020204" pitchFamily="34" charset="0"/>
            </a:endParaRPr>
          </a:p>
          <a:p>
            <a:pPr marL="342900" indent="-342900" algn="just">
              <a:buFont typeface="Wingdings" panose="05000000000000000000" pitchFamily="2" charset="2"/>
              <a:buChar char="ü"/>
            </a:pPr>
            <a:r>
              <a:rPr lang="en-US" sz="1600" dirty="0" err="1" smtClean="0"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Phía</a:t>
            </a:r>
            <a:r>
              <a:rPr lang="en-US" sz="1600" dirty="0" smtClean="0"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 </a:t>
            </a:r>
            <a:r>
              <a:rPr lang="en-US" sz="1600" dirty="0" err="1" smtClean="0"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dưới</a:t>
            </a:r>
            <a:r>
              <a:rPr lang="en-US" sz="1600" dirty="0" smtClean="0"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 </a:t>
            </a:r>
            <a:r>
              <a:rPr lang="en-US" sz="1600" dirty="0" err="1" smtClean="0"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cùng</a:t>
            </a:r>
            <a:r>
              <a:rPr lang="en-US" sz="1600" dirty="0" smtClean="0"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 </a:t>
            </a:r>
            <a:r>
              <a:rPr lang="en-US" sz="1600" dirty="0" err="1" smtClean="0"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là</a:t>
            </a:r>
            <a:r>
              <a:rPr lang="en-US" sz="1600" dirty="0" smtClean="0"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 </a:t>
            </a:r>
            <a:r>
              <a:rPr lang="en-US" sz="1600" dirty="0" err="1" smtClean="0"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hiển</a:t>
            </a:r>
            <a:r>
              <a:rPr lang="en-US" sz="1600" dirty="0" smtClean="0"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 </a:t>
            </a:r>
            <a:r>
              <a:rPr lang="en-US" sz="1600" dirty="0" err="1" smtClean="0"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thị</a:t>
            </a:r>
            <a:r>
              <a:rPr lang="en-US" sz="1600" dirty="0" smtClean="0"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 </a:t>
            </a:r>
            <a:r>
              <a:rPr lang="en-US" sz="1600" dirty="0" err="1" smtClean="0"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thông</a:t>
            </a:r>
            <a:r>
              <a:rPr lang="en-US" sz="1600" dirty="0" smtClean="0"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 tin </a:t>
            </a:r>
            <a:r>
              <a:rPr lang="en-US" sz="1600" dirty="0" err="1" smtClean="0"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về</a:t>
            </a:r>
            <a:r>
              <a:rPr lang="en-US" sz="1600" dirty="0" smtClean="0"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 </a:t>
            </a:r>
            <a:r>
              <a:rPr lang="en-US" sz="1600" dirty="0" err="1" smtClean="0"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đơn</a:t>
            </a:r>
            <a:r>
              <a:rPr lang="en-US" sz="1600" dirty="0" smtClean="0"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 </a:t>
            </a:r>
            <a:r>
              <a:rPr lang="en-US" sz="1600" dirty="0" err="1" smtClean="0"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vị</a:t>
            </a:r>
            <a:r>
              <a:rPr lang="en-US" sz="1600" dirty="0" smtClean="0"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 </a:t>
            </a:r>
            <a:r>
              <a:rPr lang="en-US" sz="1600" dirty="0" err="1" smtClean="0"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chủ</a:t>
            </a:r>
            <a:r>
              <a:rPr lang="en-US" sz="1600" dirty="0" smtClean="0"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 </a:t>
            </a:r>
            <a:r>
              <a:rPr lang="en-US" sz="1600" dirty="0" err="1" smtClean="0"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quản</a:t>
            </a:r>
            <a:r>
              <a:rPr lang="en-US" sz="1600" dirty="0" smtClean="0"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, </a:t>
            </a:r>
            <a:r>
              <a:rPr lang="en-US" sz="1600" dirty="0" err="1" smtClean="0"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số</a:t>
            </a:r>
            <a:r>
              <a:rPr lang="en-US" sz="1600" dirty="0" smtClean="0"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 </a:t>
            </a:r>
            <a:r>
              <a:rPr lang="en-US" sz="1600" dirty="0" err="1" smtClean="0"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đt</a:t>
            </a:r>
            <a:r>
              <a:rPr lang="en-US" sz="1600" dirty="0" smtClean="0"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, email </a:t>
            </a:r>
            <a:r>
              <a:rPr lang="en-US" sz="1600" dirty="0" err="1" smtClean="0"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liên</a:t>
            </a:r>
            <a:r>
              <a:rPr lang="en-US" sz="1600" dirty="0" smtClean="0"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 </a:t>
            </a:r>
            <a:r>
              <a:rPr lang="en-US" sz="1600" dirty="0" err="1" smtClean="0"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hệ</a:t>
            </a:r>
            <a:r>
              <a:rPr lang="en-US" sz="1600" dirty="0" smtClean="0"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 </a:t>
            </a:r>
            <a:r>
              <a:rPr lang="en-US" sz="1600" dirty="0" err="1" smtClean="0"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với</a:t>
            </a:r>
            <a:r>
              <a:rPr lang="en-US" sz="1600" dirty="0" smtClean="0"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 ban </a:t>
            </a:r>
            <a:r>
              <a:rPr lang="en-US" sz="1600" dirty="0" err="1" smtClean="0"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biên</a:t>
            </a:r>
            <a:r>
              <a:rPr lang="en-US" sz="1600" dirty="0" smtClean="0"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 </a:t>
            </a:r>
            <a:r>
              <a:rPr lang="en-US" sz="1600" dirty="0" err="1" smtClean="0"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tập</a:t>
            </a:r>
            <a:endParaRPr lang="en-US" sz="1600" dirty="0">
              <a:latin typeface="Arial" panose="020B0604020202020204" pitchFamily="34" charset="0"/>
              <a:ea typeface="Roboto" panose="02000000000000000000" pitchFamily="2" charset="0"/>
              <a:cs typeface="Arial" panose="020B060402020202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461" t="62679" r="10909" b="-1268"/>
          <a:stretch/>
        </p:blipFill>
        <p:spPr>
          <a:xfrm>
            <a:off x="6598902" y="1626327"/>
            <a:ext cx="5432231" cy="50564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07271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70806" y="1115682"/>
            <a:ext cx="11368345" cy="510645"/>
          </a:xfrm>
        </p:spPr>
        <p:txBody>
          <a:bodyPr>
            <a:normAutofit fontScale="90000"/>
          </a:bodyPr>
          <a:lstStyle/>
          <a:p>
            <a:pPr algn="l"/>
            <a:r>
              <a:rPr lang="en-US" sz="3600" b="1" dirty="0">
                <a:solidFill>
                  <a:srgbClr val="C0000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1</a:t>
            </a:r>
            <a:r>
              <a:rPr lang="en-US" sz="3600" b="1" dirty="0" smtClean="0">
                <a:solidFill>
                  <a:srgbClr val="C0000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. </a:t>
            </a:r>
            <a:r>
              <a:rPr lang="en-US" sz="3600" b="1" dirty="0" err="1" smtClean="0">
                <a:solidFill>
                  <a:srgbClr val="C0000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Chuyên</a:t>
            </a:r>
            <a:r>
              <a:rPr lang="en-US" sz="3600" b="1" dirty="0" smtClean="0">
                <a:solidFill>
                  <a:srgbClr val="C0000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 smtClean="0">
                <a:solidFill>
                  <a:srgbClr val="C0000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trang</a:t>
            </a:r>
            <a:r>
              <a:rPr lang="en-US" sz="3600" b="1" dirty="0" smtClean="0">
                <a:solidFill>
                  <a:srgbClr val="C0000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 smtClean="0">
                <a:solidFill>
                  <a:srgbClr val="C0000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giới</a:t>
            </a:r>
            <a:r>
              <a:rPr lang="en-US" sz="3600" b="1" dirty="0" smtClean="0">
                <a:solidFill>
                  <a:srgbClr val="C0000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 smtClean="0">
                <a:solidFill>
                  <a:srgbClr val="C0000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thiệu</a:t>
            </a:r>
            <a:r>
              <a:rPr lang="en-US" sz="3600" b="1" dirty="0" smtClean="0">
                <a:solidFill>
                  <a:srgbClr val="C0000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, </a:t>
            </a:r>
            <a:r>
              <a:rPr lang="en-US" sz="3600" b="1" dirty="0" err="1" smtClean="0">
                <a:solidFill>
                  <a:srgbClr val="C0000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thông</a:t>
            </a:r>
            <a:r>
              <a:rPr lang="en-US" sz="3600" b="1" dirty="0" smtClean="0">
                <a:solidFill>
                  <a:srgbClr val="C0000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tin </a:t>
            </a:r>
            <a:r>
              <a:rPr lang="en-US" sz="3600" b="1" dirty="0" err="1" smtClean="0">
                <a:solidFill>
                  <a:srgbClr val="C0000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chung</a:t>
            </a:r>
            <a:endParaRPr lang="en-US" sz="3600" b="1" dirty="0">
              <a:solidFill>
                <a:srgbClr val="C00000"/>
              </a:solidFill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70806" y="1584224"/>
            <a:ext cx="11101527" cy="462764"/>
          </a:xfrm>
        </p:spPr>
        <p:txBody>
          <a:bodyPr>
            <a:noAutofit/>
          </a:bodyPr>
          <a:lstStyle/>
          <a:p>
            <a:pPr algn="l"/>
            <a:r>
              <a:rPr lang="en-US" b="1" i="1" smtClean="0"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Các nội dung chính</a:t>
            </a:r>
            <a:endParaRPr lang="en-US" b="1" i="1">
              <a:latin typeface="Arial" panose="020B0604020202020204" pitchFamily="34" charset="0"/>
              <a:ea typeface="Roboto" panose="02000000000000000000" pitchFamily="2" charset="0"/>
              <a:cs typeface="Arial" panose="020B0604020202020204" pitchFamily="34" charset="0"/>
            </a:endParaRPr>
          </a:p>
        </p:txBody>
      </p:sp>
      <p:sp>
        <p:nvSpPr>
          <p:cNvPr id="7" name="Subtitle 2"/>
          <p:cNvSpPr txBox="1">
            <a:spLocks/>
          </p:cNvSpPr>
          <p:nvPr/>
        </p:nvSpPr>
        <p:spPr>
          <a:xfrm>
            <a:off x="402046" y="2039723"/>
            <a:ext cx="11188821" cy="371881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en-US" sz="1800" smtClean="0"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Giới thiệu về nước Cộng hòa Xã hội chủ Nghĩa Việt Nam</a:t>
            </a:r>
          </a:p>
          <a:p>
            <a:pPr marL="800100" lvl="1" indent="-342900" algn="just">
              <a:buFont typeface="Wingdings" panose="05000000000000000000" pitchFamily="2" charset="2"/>
              <a:buChar char="Ø"/>
            </a:pPr>
            <a:r>
              <a:rPr lang="en-US" sz="1400" smtClean="0"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Quốc Huy</a:t>
            </a:r>
          </a:p>
          <a:p>
            <a:pPr marL="800100" lvl="1" indent="-342900" algn="just">
              <a:buFont typeface="Wingdings" panose="05000000000000000000" pitchFamily="2" charset="2"/>
              <a:buChar char="Ø"/>
            </a:pPr>
            <a:r>
              <a:rPr lang="en-US" sz="1400" smtClean="0"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Quốc Kỳ</a:t>
            </a:r>
          </a:p>
          <a:p>
            <a:pPr marL="800100" lvl="1" indent="-342900" algn="just">
              <a:buFont typeface="Wingdings" panose="05000000000000000000" pitchFamily="2" charset="2"/>
              <a:buChar char="Ø"/>
            </a:pPr>
            <a:r>
              <a:rPr lang="en-US" sz="1400" smtClean="0"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Quốc ca</a:t>
            </a:r>
          </a:p>
          <a:p>
            <a:pPr marL="800100" lvl="1" indent="-342900" algn="just">
              <a:buFont typeface="Wingdings" panose="05000000000000000000" pitchFamily="2" charset="2"/>
              <a:buChar char="Ø"/>
            </a:pPr>
            <a:r>
              <a:rPr lang="en-US" sz="1400" smtClean="0"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Tuyên ngôn</a:t>
            </a:r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en-US" sz="1800" smtClean="0"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Hiến pháp nước Cộng hòa Xã hội chủ nghĩa Việt Nam</a:t>
            </a:r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en-US" sz="1800" smtClean="0"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Chức năng, nhiệm vụ của Quốc hội Việt Nam</a:t>
            </a:r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en-US" sz="1800" smtClean="0"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Lịch sử hình thành &amp; phát triển của Quốc hội Việt Nam</a:t>
            </a:r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en-US" sz="1800" smtClean="0"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Sơ đồ tổ chức của Quốc hội Việt Nam</a:t>
            </a:r>
          </a:p>
          <a:p>
            <a:pPr marL="800100" lvl="1" indent="-342900" algn="just">
              <a:buFont typeface="Wingdings" panose="05000000000000000000" pitchFamily="2" charset="2"/>
              <a:buChar char="Ø"/>
            </a:pPr>
            <a:r>
              <a:rPr lang="en-US" sz="1400" smtClean="0"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Ủy ban Thường vụ Quốc hội</a:t>
            </a:r>
          </a:p>
          <a:p>
            <a:pPr marL="800100" lvl="1" indent="-342900" algn="just">
              <a:buFont typeface="Wingdings" panose="05000000000000000000" pitchFamily="2" charset="2"/>
              <a:buChar char="Ø"/>
            </a:pPr>
            <a:r>
              <a:rPr lang="en-US" sz="1400" smtClean="0"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Hội đồng dân tộc và Các Ủy ban</a:t>
            </a:r>
          </a:p>
          <a:p>
            <a:pPr marL="800100" lvl="1" indent="-342900" algn="just">
              <a:buFont typeface="Wingdings" panose="05000000000000000000" pitchFamily="2" charset="2"/>
              <a:buChar char="Ø"/>
            </a:pPr>
            <a:r>
              <a:rPr lang="en-US" sz="1400" smtClean="0"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Các cơ quan của Ủy Ban thường vụ Quốc hội</a:t>
            </a:r>
          </a:p>
          <a:p>
            <a:pPr marL="800100" lvl="1" indent="-342900" algn="just">
              <a:buFont typeface="Wingdings" panose="05000000000000000000" pitchFamily="2" charset="2"/>
              <a:buChar char="Ø"/>
            </a:pPr>
            <a:r>
              <a:rPr lang="en-US" sz="1400" smtClean="0"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Đại biểu Quốc hội và đoàn ĐBQH</a:t>
            </a:r>
          </a:p>
          <a:p>
            <a:pPr marL="800100" lvl="1" indent="-342900" algn="just">
              <a:buFont typeface="Wingdings" panose="05000000000000000000" pitchFamily="2" charset="2"/>
              <a:buChar char="Ø"/>
            </a:pPr>
            <a:r>
              <a:rPr lang="en-US" sz="1400" smtClean="0"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Văn phòng Quốc hội</a:t>
            </a:r>
          </a:p>
          <a:p>
            <a:pPr marL="342900" indent="-342900" algn="just">
              <a:buFont typeface="Wingdings" panose="05000000000000000000" pitchFamily="2" charset="2"/>
              <a:buChar char="Ø"/>
            </a:pPr>
            <a:endParaRPr lang="en-US" sz="1600" smtClean="0">
              <a:latin typeface="Arial" panose="020B0604020202020204" pitchFamily="34" charset="0"/>
              <a:ea typeface="Roboto" panose="02000000000000000000" pitchFamily="2" charset="0"/>
              <a:cs typeface="Arial" panose="020B0604020202020204" pitchFamily="34" charset="0"/>
            </a:endParaRPr>
          </a:p>
          <a:p>
            <a:pPr marL="342900" indent="-342900" algn="just">
              <a:buFont typeface="Wingdings" panose="05000000000000000000" pitchFamily="2" charset="2"/>
              <a:buChar char="Ø"/>
            </a:pPr>
            <a:endParaRPr lang="en-US" sz="1600">
              <a:latin typeface="Arial" panose="020B0604020202020204" pitchFamily="34" charset="0"/>
              <a:ea typeface="Roboto" panose="02000000000000000000" pitchFamily="2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992718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70806" y="1115682"/>
            <a:ext cx="11368345" cy="510645"/>
          </a:xfrm>
        </p:spPr>
        <p:txBody>
          <a:bodyPr>
            <a:normAutofit fontScale="90000"/>
          </a:bodyPr>
          <a:lstStyle/>
          <a:p>
            <a:pPr algn="l"/>
            <a:r>
              <a:rPr lang="en-US" sz="3600" b="1" dirty="0">
                <a:solidFill>
                  <a:srgbClr val="C0000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1</a:t>
            </a:r>
            <a:r>
              <a:rPr lang="en-US" sz="3600" b="1" dirty="0" smtClean="0">
                <a:solidFill>
                  <a:srgbClr val="C0000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. </a:t>
            </a:r>
            <a:r>
              <a:rPr lang="en-US" sz="3600" b="1" dirty="0" err="1" smtClean="0">
                <a:solidFill>
                  <a:srgbClr val="C0000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Chuyên</a:t>
            </a:r>
            <a:r>
              <a:rPr lang="en-US" sz="3600" b="1" dirty="0" smtClean="0">
                <a:solidFill>
                  <a:srgbClr val="C0000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 smtClean="0">
                <a:solidFill>
                  <a:srgbClr val="C0000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trang</a:t>
            </a:r>
            <a:r>
              <a:rPr lang="en-US" sz="3600" b="1" dirty="0" smtClean="0">
                <a:solidFill>
                  <a:srgbClr val="C0000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 smtClean="0">
                <a:solidFill>
                  <a:srgbClr val="C0000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giới</a:t>
            </a:r>
            <a:r>
              <a:rPr lang="en-US" sz="3600" b="1" dirty="0" smtClean="0">
                <a:solidFill>
                  <a:srgbClr val="C0000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 smtClean="0">
                <a:solidFill>
                  <a:srgbClr val="C0000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thiệu</a:t>
            </a:r>
            <a:r>
              <a:rPr lang="en-US" sz="3600" b="1" dirty="0" smtClean="0">
                <a:solidFill>
                  <a:srgbClr val="C0000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, </a:t>
            </a:r>
            <a:r>
              <a:rPr lang="en-US" sz="3600" b="1" dirty="0" err="1" smtClean="0">
                <a:solidFill>
                  <a:srgbClr val="C0000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thông</a:t>
            </a:r>
            <a:r>
              <a:rPr lang="en-US" sz="3600" b="1" dirty="0" smtClean="0">
                <a:solidFill>
                  <a:srgbClr val="C0000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tin </a:t>
            </a:r>
            <a:r>
              <a:rPr lang="en-US" sz="3600" b="1" dirty="0" err="1" smtClean="0">
                <a:solidFill>
                  <a:srgbClr val="C0000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chung</a:t>
            </a:r>
            <a:endParaRPr lang="en-US" sz="3600" b="1" dirty="0">
              <a:solidFill>
                <a:srgbClr val="C00000"/>
              </a:solidFill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70806" y="1584224"/>
            <a:ext cx="11101527" cy="462764"/>
          </a:xfrm>
        </p:spPr>
        <p:txBody>
          <a:bodyPr>
            <a:noAutofit/>
          </a:bodyPr>
          <a:lstStyle/>
          <a:p>
            <a:pPr algn="l"/>
            <a:r>
              <a:rPr lang="en-US" b="1" i="1" smtClean="0"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Sơ đồ tổ chức của Quốc hội</a:t>
            </a:r>
            <a:endParaRPr lang="en-US" b="1" i="1">
              <a:latin typeface="Arial" panose="020B0604020202020204" pitchFamily="34" charset="0"/>
              <a:ea typeface="Roboto" panose="02000000000000000000" pitchFamily="2" charset="0"/>
              <a:cs typeface="Arial" panose="020B0604020202020204" pitchFamily="34" charset="0"/>
            </a:endParaRPr>
          </a:p>
        </p:txBody>
      </p:sp>
      <p:sp>
        <p:nvSpPr>
          <p:cNvPr id="7" name="Subtitle 2"/>
          <p:cNvSpPr txBox="1">
            <a:spLocks/>
          </p:cNvSpPr>
          <p:nvPr/>
        </p:nvSpPr>
        <p:spPr>
          <a:xfrm>
            <a:off x="402046" y="2353733"/>
            <a:ext cx="4718593" cy="369001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en-US" sz="2000" smtClean="0"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Mô hình tổ chức của Quốc hội được tổ chức dưới dạng sơ đồ tiện cho việc tìm hiểu và tra cứu</a:t>
            </a:r>
          </a:p>
          <a:p>
            <a:pPr marL="342900" indent="-342900" algn="just">
              <a:buFont typeface="Wingdings" panose="05000000000000000000" pitchFamily="2" charset="2"/>
              <a:buChar char="Ø"/>
            </a:pPr>
            <a:endParaRPr lang="en-US" sz="2000" smtClean="0">
              <a:latin typeface="Arial" panose="020B0604020202020204" pitchFamily="34" charset="0"/>
              <a:ea typeface="Roboto" panose="02000000000000000000" pitchFamily="2" charset="0"/>
              <a:cs typeface="Arial" panose="020B0604020202020204" pitchFamily="34" charset="0"/>
            </a:endParaRPr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en-US" sz="2000" smtClean="0"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Sơ đồ gồm 2 nhánh chính</a:t>
            </a:r>
          </a:p>
          <a:p>
            <a:pPr marL="800100" lvl="1" indent="-342900" algn="just">
              <a:buFont typeface="Wingdings" panose="05000000000000000000" pitchFamily="2" charset="2"/>
              <a:buChar char="v"/>
            </a:pPr>
            <a:r>
              <a:rPr lang="en-US" sz="1600" smtClean="0"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Hội đồng dân tộc &amp; các ủy ban</a:t>
            </a:r>
          </a:p>
          <a:p>
            <a:pPr marL="800100" lvl="1" indent="-342900" algn="just">
              <a:buFont typeface="Wingdings" panose="05000000000000000000" pitchFamily="2" charset="2"/>
              <a:buChar char="v"/>
            </a:pPr>
            <a:r>
              <a:rPr lang="en-US" sz="1600" smtClean="0"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Các đơn vị trực thuộc Ủy ban thường vụ Quốc hội</a:t>
            </a:r>
          </a:p>
          <a:p>
            <a:pPr marL="342900" indent="-342900" algn="just">
              <a:buFont typeface="Wingdings" panose="05000000000000000000" pitchFamily="2" charset="2"/>
              <a:buChar char="Ø"/>
            </a:pPr>
            <a:endParaRPr lang="en-US" sz="1600" smtClean="0">
              <a:latin typeface="Arial" panose="020B0604020202020204" pitchFamily="34" charset="0"/>
              <a:ea typeface="Roboto" panose="02000000000000000000" pitchFamily="2" charset="0"/>
              <a:cs typeface="Arial" panose="020B0604020202020204" pitchFamily="34" charset="0"/>
            </a:endParaRPr>
          </a:p>
          <a:p>
            <a:pPr marL="342900" indent="-342900" algn="just">
              <a:buFont typeface="Wingdings" panose="05000000000000000000" pitchFamily="2" charset="2"/>
              <a:buChar char="Ø"/>
            </a:pPr>
            <a:endParaRPr lang="en-US" sz="1600">
              <a:latin typeface="Arial" panose="020B0604020202020204" pitchFamily="34" charset="0"/>
              <a:ea typeface="Roboto" panose="02000000000000000000" pitchFamily="2" charset="0"/>
              <a:cs typeface="Arial" panose="020B060402020202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86671" y="1815606"/>
            <a:ext cx="6441262" cy="47277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26479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 txBox="1">
            <a:spLocks/>
          </p:cNvSpPr>
          <p:nvPr/>
        </p:nvSpPr>
        <p:spPr>
          <a:xfrm>
            <a:off x="370806" y="1115682"/>
            <a:ext cx="11368345" cy="510645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0000"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600" b="1" dirty="0">
                <a:solidFill>
                  <a:srgbClr val="C0000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2</a:t>
            </a:r>
            <a:r>
              <a:rPr lang="en-US" sz="3600" b="1" dirty="0" smtClean="0">
                <a:solidFill>
                  <a:srgbClr val="C0000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. </a:t>
            </a:r>
            <a:r>
              <a:rPr lang="en-US" sz="3600" b="1" dirty="0" err="1" smtClean="0">
                <a:solidFill>
                  <a:srgbClr val="C0000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Chuyên</a:t>
            </a:r>
            <a:r>
              <a:rPr lang="en-US" sz="3600" b="1" dirty="0" smtClean="0">
                <a:solidFill>
                  <a:srgbClr val="C0000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 smtClean="0">
                <a:solidFill>
                  <a:srgbClr val="C0000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trang</a:t>
            </a:r>
            <a:r>
              <a:rPr lang="en-US" sz="3600" b="1" dirty="0" smtClean="0">
                <a:solidFill>
                  <a:srgbClr val="C0000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 smtClean="0">
                <a:solidFill>
                  <a:srgbClr val="C0000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giới</a:t>
            </a:r>
            <a:r>
              <a:rPr lang="en-US" sz="3600" b="1" dirty="0" smtClean="0">
                <a:solidFill>
                  <a:srgbClr val="C0000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 smtClean="0">
                <a:solidFill>
                  <a:srgbClr val="C0000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thiệu</a:t>
            </a:r>
            <a:r>
              <a:rPr lang="en-US" sz="3600" b="1" dirty="0" smtClean="0">
                <a:solidFill>
                  <a:srgbClr val="C0000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 smtClean="0">
                <a:solidFill>
                  <a:srgbClr val="C0000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Các</a:t>
            </a:r>
            <a:r>
              <a:rPr lang="en-US" sz="3600" b="1" dirty="0" smtClean="0">
                <a:solidFill>
                  <a:srgbClr val="C0000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 smtClean="0">
                <a:solidFill>
                  <a:srgbClr val="C0000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vị</a:t>
            </a:r>
            <a:r>
              <a:rPr lang="en-US" sz="3600" b="1" dirty="0" smtClean="0">
                <a:solidFill>
                  <a:srgbClr val="C0000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 smtClean="0">
                <a:solidFill>
                  <a:srgbClr val="C0000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Lãnh</a:t>
            </a:r>
            <a:r>
              <a:rPr lang="en-US" sz="3600" b="1" dirty="0" smtClean="0">
                <a:solidFill>
                  <a:srgbClr val="C0000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 smtClean="0">
                <a:solidFill>
                  <a:srgbClr val="C0000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đạo</a:t>
            </a:r>
            <a:r>
              <a:rPr lang="en-US" sz="3600" b="1" dirty="0" smtClean="0">
                <a:solidFill>
                  <a:srgbClr val="C0000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 smtClean="0">
                <a:solidFill>
                  <a:srgbClr val="C0000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Quốc</a:t>
            </a:r>
            <a:r>
              <a:rPr lang="en-US" sz="3600" b="1" dirty="0" smtClean="0">
                <a:solidFill>
                  <a:srgbClr val="C0000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 smtClean="0">
                <a:solidFill>
                  <a:srgbClr val="C0000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hội</a:t>
            </a:r>
            <a:endParaRPr lang="en-US" sz="3600" b="1" dirty="0">
              <a:solidFill>
                <a:srgbClr val="C00000"/>
              </a:solidFill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39436" y="1626327"/>
            <a:ext cx="5752563" cy="5231673"/>
          </a:xfrm>
          <a:prstGeom prst="rect">
            <a:avLst/>
          </a:prstGeom>
        </p:spPr>
      </p:pic>
      <p:sp>
        <p:nvSpPr>
          <p:cNvPr id="10" name="Subtitle 2"/>
          <p:cNvSpPr txBox="1">
            <a:spLocks/>
          </p:cNvSpPr>
          <p:nvPr/>
        </p:nvSpPr>
        <p:spPr>
          <a:xfrm>
            <a:off x="402047" y="2353733"/>
            <a:ext cx="4291874" cy="369146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en-US" sz="1800" dirty="0" err="1" smtClean="0"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Nội</a:t>
            </a:r>
            <a:r>
              <a:rPr lang="en-US" sz="1800" dirty="0" smtClean="0"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 dung </a:t>
            </a:r>
            <a:r>
              <a:rPr lang="en-US" sz="1800" dirty="0" err="1" smtClean="0"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bên</a:t>
            </a:r>
            <a:r>
              <a:rPr lang="en-US" sz="1800" dirty="0" smtClean="0"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 </a:t>
            </a:r>
            <a:r>
              <a:rPr lang="en-US" sz="1800" dirty="0" err="1" smtClean="0"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trái</a:t>
            </a:r>
            <a:r>
              <a:rPr lang="en-US" sz="1800" dirty="0" smtClean="0"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 </a:t>
            </a:r>
            <a:r>
              <a:rPr lang="en-US" sz="1800" dirty="0" err="1" smtClean="0"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bao</a:t>
            </a:r>
            <a:r>
              <a:rPr lang="en-US" sz="1800" dirty="0" smtClean="0"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 </a:t>
            </a:r>
            <a:r>
              <a:rPr lang="en-US" sz="1800" dirty="0" err="1" smtClean="0"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gồm</a:t>
            </a:r>
            <a:r>
              <a:rPr lang="en-US" sz="1800" dirty="0" smtClean="0"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 </a:t>
            </a:r>
            <a:r>
              <a:rPr lang="en-US" sz="1800" dirty="0" err="1" smtClean="0"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các</a:t>
            </a:r>
            <a:r>
              <a:rPr lang="en-US" sz="1800" dirty="0" smtClean="0"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 menu </a:t>
            </a:r>
            <a:r>
              <a:rPr lang="en-US" sz="1800" dirty="0" err="1" smtClean="0"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chức</a:t>
            </a:r>
            <a:r>
              <a:rPr lang="en-US" sz="1800" dirty="0" smtClean="0"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 </a:t>
            </a:r>
            <a:r>
              <a:rPr lang="en-US" sz="1800" dirty="0" err="1" smtClean="0"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năng</a:t>
            </a:r>
            <a:r>
              <a:rPr lang="en-US" sz="1800" dirty="0" smtClean="0"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 </a:t>
            </a:r>
            <a:r>
              <a:rPr lang="en-US" sz="1800" dirty="0" err="1" smtClean="0"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về</a:t>
            </a:r>
            <a:r>
              <a:rPr lang="en-US" sz="1800" dirty="0" smtClean="0"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 </a:t>
            </a:r>
            <a:r>
              <a:rPr lang="en-US" sz="1800" dirty="0" err="1" smtClean="0"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giới</a:t>
            </a:r>
            <a:r>
              <a:rPr lang="en-US" sz="1800" dirty="0" smtClean="0"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 </a:t>
            </a:r>
            <a:r>
              <a:rPr lang="en-US" sz="1800" dirty="0" err="1" smtClean="0"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thiệu</a:t>
            </a:r>
            <a:r>
              <a:rPr lang="en-US" sz="1800" dirty="0" smtClean="0"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 </a:t>
            </a:r>
            <a:r>
              <a:rPr lang="en-US" sz="1800" dirty="0" err="1" smtClean="0"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về</a:t>
            </a:r>
            <a:r>
              <a:rPr lang="en-US" sz="1800" dirty="0" smtClean="0"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 </a:t>
            </a:r>
            <a:r>
              <a:rPr lang="en-US" sz="1800" dirty="0" err="1" smtClean="0"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các</a:t>
            </a:r>
            <a:r>
              <a:rPr lang="en-US" sz="1800" dirty="0" smtClean="0"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 </a:t>
            </a:r>
            <a:r>
              <a:rPr lang="en-US" sz="1800" dirty="0" err="1" smtClean="0"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vị</a:t>
            </a:r>
            <a:r>
              <a:rPr lang="en-US" sz="1800" dirty="0" smtClean="0"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 </a:t>
            </a:r>
            <a:r>
              <a:rPr lang="en-US" sz="1800" dirty="0" err="1" smtClean="0"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chủ</a:t>
            </a:r>
            <a:r>
              <a:rPr lang="en-US" sz="1800" dirty="0" smtClean="0"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 </a:t>
            </a:r>
            <a:r>
              <a:rPr lang="en-US" sz="1800" dirty="0" err="1" smtClean="0"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tịch</a:t>
            </a:r>
            <a:r>
              <a:rPr lang="en-US" sz="1800" dirty="0" smtClean="0"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 </a:t>
            </a:r>
            <a:r>
              <a:rPr lang="en-US" sz="1800" dirty="0" err="1" smtClean="0"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quốc</a:t>
            </a:r>
            <a:r>
              <a:rPr lang="en-US" sz="1800" dirty="0" smtClean="0"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 </a:t>
            </a:r>
            <a:r>
              <a:rPr lang="en-US" sz="1800" dirty="0" err="1" smtClean="0"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hội</a:t>
            </a:r>
            <a:r>
              <a:rPr lang="en-US" sz="1800" dirty="0" smtClean="0"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 </a:t>
            </a:r>
            <a:r>
              <a:rPr lang="en-US" sz="1800" dirty="0" err="1" smtClean="0"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tiền</a:t>
            </a:r>
            <a:r>
              <a:rPr lang="en-US" sz="1800" dirty="0" smtClean="0"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 </a:t>
            </a:r>
            <a:r>
              <a:rPr lang="en-US" sz="1800" dirty="0" err="1" smtClean="0"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nhiệm</a:t>
            </a:r>
            <a:r>
              <a:rPr lang="en-US" sz="1800" dirty="0" smtClean="0"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  </a:t>
            </a:r>
            <a:r>
              <a:rPr lang="en-US" sz="1800" dirty="0" err="1" smtClean="0"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và</a:t>
            </a:r>
            <a:r>
              <a:rPr lang="en-US" sz="1800" dirty="0" smtClean="0"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 </a:t>
            </a:r>
            <a:r>
              <a:rPr lang="en-US" sz="1800" dirty="0" err="1" smtClean="0"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các</a:t>
            </a:r>
            <a:r>
              <a:rPr lang="en-US" sz="1800" dirty="0" smtClean="0"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 </a:t>
            </a:r>
            <a:r>
              <a:rPr lang="en-US" sz="1800" dirty="0" err="1" smtClean="0"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vị</a:t>
            </a:r>
            <a:r>
              <a:rPr lang="en-US" sz="1800" dirty="0" smtClean="0"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 </a:t>
            </a:r>
            <a:r>
              <a:rPr lang="en-US" sz="1800" dirty="0" err="1" smtClean="0"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chủ</a:t>
            </a:r>
            <a:r>
              <a:rPr lang="en-US" sz="1800" dirty="0" smtClean="0"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 </a:t>
            </a:r>
            <a:r>
              <a:rPr lang="en-US" sz="1800" dirty="0" err="1" smtClean="0"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tịch</a:t>
            </a:r>
            <a:r>
              <a:rPr lang="en-US" sz="1800" dirty="0" smtClean="0"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 </a:t>
            </a:r>
            <a:r>
              <a:rPr lang="en-US" sz="1800" dirty="0" err="1" smtClean="0"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và</a:t>
            </a:r>
            <a:r>
              <a:rPr lang="en-US" sz="1800" dirty="0" smtClean="0"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 </a:t>
            </a:r>
            <a:r>
              <a:rPr lang="en-US" sz="1800" dirty="0" err="1" smtClean="0"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phó</a:t>
            </a:r>
            <a:r>
              <a:rPr lang="en-US" sz="1800" dirty="0" smtClean="0"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 </a:t>
            </a:r>
            <a:r>
              <a:rPr lang="en-US" sz="1800" dirty="0" err="1" smtClean="0"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chủ</a:t>
            </a:r>
            <a:r>
              <a:rPr lang="en-US" sz="1800" dirty="0" smtClean="0"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 </a:t>
            </a:r>
            <a:r>
              <a:rPr lang="en-US" sz="1800" dirty="0" err="1" smtClean="0"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tịch</a:t>
            </a:r>
            <a:r>
              <a:rPr lang="en-US" sz="1800" dirty="0" smtClean="0"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 </a:t>
            </a:r>
            <a:r>
              <a:rPr lang="en-US" sz="1800" dirty="0" err="1" smtClean="0"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đương</a:t>
            </a:r>
            <a:r>
              <a:rPr lang="en-US" sz="1800" dirty="0" smtClean="0"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 </a:t>
            </a:r>
            <a:r>
              <a:rPr lang="en-US" sz="1800" dirty="0" err="1" smtClean="0"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nhiệm</a:t>
            </a:r>
            <a:r>
              <a:rPr lang="en-US" sz="1800" dirty="0" smtClean="0"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.</a:t>
            </a:r>
          </a:p>
          <a:p>
            <a:pPr marL="342900" indent="-342900" algn="just">
              <a:buFont typeface="Wingdings" panose="05000000000000000000" pitchFamily="2" charset="2"/>
              <a:buChar char="Ø"/>
            </a:pPr>
            <a:endParaRPr lang="en-US" sz="1800" dirty="0" smtClean="0">
              <a:latin typeface="Arial" panose="020B0604020202020204" pitchFamily="34" charset="0"/>
              <a:ea typeface="Roboto" panose="02000000000000000000" pitchFamily="2" charset="0"/>
              <a:cs typeface="Arial" panose="020B0604020202020204" pitchFamily="34" charset="0"/>
            </a:endParaRPr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en-US" sz="1800" dirty="0" err="1" smtClean="0"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Khối</a:t>
            </a:r>
            <a:r>
              <a:rPr lang="en-US" sz="1800" dirty="0" smtClean="0"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 </a:t>
            </a:r>
            <a:r>
              <a:rPr lang="en-US" sz="1800" dirty="0" err="1" smtClean="0"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nội</a:t>
            </a:r>
            <a:r>
              <a:rPr lang="en-US" sz="1800" dirty="0" smtClean="0"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 dung </a:t>
            </a:r>
            <a:r>
              <a:rPr lang="en-US" sz="1800" dirty="0" err="1" smtClean="0"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bên</a:t>
            </a:r>
            <a:r>
              <a:rPr lang="en-US" sz="1800" dirty="0" smtClean="0"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 </a:t>
            </a:r>
            <a:r>
              <a:rPr lang="en-US" sz="1800" dirty="0" err="1" smtClean="0"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phải</a:t>
            </a:r>
            <a:r>
              <a:rPr lang="en-US" sz="1800" dirty="0" smtClean="0"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 </a:t>
            </a:r>
            <a:r>
              <a:rPr lang="en-US" sz="1800" dirty="0" err="1" smtClean="0"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đăng</a:t>
            </a:r>
            <a:r>
              <a:rPr lang="en-US" sz="1800" dirty="0" smtClean="0"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 </a:t>
            </a:r>
            <a:r>
              <a:rPr lang="en-US" sz="1800" dirty="0" err="1" smtClean="0"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tải</a:t>
            </a:r>
            <a:r>
              <a:rPr lang="en-US" sz="1800" dirty="0" smtClean="0"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 </a:t>
            </a:r>
            <a:r>
              <a:rPr lang="en-US" sz="1800" dirty="0" err="1" smtClean="0"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thông</a:t>
            </a:r>
            <a:r>
              <a:rPr lang="en-US" sz="1800" dirty="0" smtClean="0"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 tin </a:t>
            </a:r>
            <a:r>
              <a:rPr lang="en-US" sz="1800" dirty="0" err="1" smtClean="0"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mới</a:t>
            </a:r>
            <a:r>
              <a:rPr lang="en-US" sz="1800" dirty="0" smtClean="0"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 </a:t>
            </a:r>
            <a:r>
              <a:rPr lang="en-US" sz="1800" dirty="0" err="1" smtClean="0"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nhất</a:t>
            </a:r>
            <a:r>
              <a:rPr lang="en-US" sz="1800" dirty="0" smtClean="0"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 </a:t>
            </a:r>
            <a:r>
              <a:rPr lang="en-US" sz="1800" dirty="0" err="1" smtClean="0"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được</a:t>
            </a:r>
            <a:r>
              <a:rPr lang="en-US" sz="1800" dirty="0" smtClean="0"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 </a:t>
            </a:r>
            <a:r>
              <a:rPr lang="en-US" sz="1800" dirty="0" err="1" smtClean="0"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cập</a:t>
            </a:r>
            <a:r>
              <a:rPr lang="en-US" sz="1800" dirty="0" smtClean="0"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 </a:t>
            </a:r>
            <a:r>
              <a:rPr lang="en-US" sz="1800" dirty="0" err="1" smtClean="0"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nhật</a:t>
            </a:r>
            <a:r>
              <a:rPr lang="en-US" sz="1800" dirty="0" smtClean="0"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 </a:t>
            </a:r>
            <a:r>
              <a:rPr lang="en-US" sz="1800" dirty="0" err="1" smtClean="0"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mới</a:t>
            </a:r>
            <a:r>
              <a:rPr lang="en-US" sz="1800" dirty="0" smtClean="0"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 </a:t>
            </a:r>
            <a:r>
              <a:rPr lang="en-US" sz="1800" dirty="0" err="1" smtClean="0"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nhất</a:t>
            </a:r>
            <a:r>
              <a:rPr lang="en-US" sz="1800" dirty="0" smtClean="0"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 </a:t>
            </a:r>
            <a:r>
              <a:rPr lang="en-US" sz="1800" dirty="0" err="1" smtClean="0"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về</a:t>
            </a:r>
            <a:r>
              <a:rPr lang="en-US" sz="1800" dirty="0" smtClean="0"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 </a:t>
            </a:r>
            <a:r>
              <a:rPr lang="en-US" sz="1800" dirty="0" err="1" smtClean="0"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các</a:t>
            </a:r>
            <a:r>
              <a:rPr lang="en-US" sz="1800" dirty="0" smtClean="0"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 </a:t>
            </a:r>
            <a:r>
              <a:rPr lang="en-US" sz="1800" dirty="0" err="1" smtClean="0"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hoạt</a:t>
            </a:r>
            <a:r>
              <a:rPr lang="en-US" sz="1800" dirty="0" smtClean="0"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 </a:t>
            </a:r>
            <a:r>
              <a:rPr lang="en-US" sz="1800" dirty="0" err="1" smtClean="0"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động</a:t>
            </a:r>
            <a:r>
              <a:rPr lang="en-US" sz="1800" dirty="0" smtClean="0"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 </a:t>
            </a:r>
            <a:r>
              <a:rPr lang="en-US" sz="1800" dirty="0" err="1" smtClean="0"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của</a:t>
            </a:r>
            <a:r>
              <a:rPr lang="en-US" sz="1800" dirty="0" smtClean="0"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 </a:t>
            </a:r>
            <a:r>
              <a:rPr lang="en-US" sz="1800" dirty="0" err="1" smtClean="0"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các</a:t>
            </a:r>
            <a:r>
              <a:rPr lang="en-US" sz="1800" dirty="0" smtClean="0"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 </a:t>
            </a:r>
            <a:r>
              <a:rPr lang="en-US" sz="1800" dirty="0" err="1" smtClean="0"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vị</a:t>
            </a:r>
            <a:r>
              <a:rPr lang="en-US" sz="1800" dirty="0" smtClean="0"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 </a:t>
            </a:r>
            <a:r>
              <a:rPr lang="en-US" sz="1800" dirty="0" err="1" smtClean="0"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lãnh</a:t>
            </a:r>
            <a:r>
              <a:rPr lang="en-US" sz="1800" dirty="0" smtClean="0"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 </a:t>
            </a:r>
            <a:r>
              <a:rPr lang="en-US" sz="1800" dirty="0" err="1" smtClean="0"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đạo</a:t>
            </a:r>
            <a:r>
              <a:rPr lang="en-US" sz="1800" dirty="0" smtClean="0"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 </a:t>
            </a:r>
            <a:r>
              <a:rPr lang="en-US" sz="1800" dirty="0" err="1" smtClean="0"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Quốc</a:t>
            </a:r>
            <a:r>
              <a:rPr lang="en-US" sz="1800" dirty="0" smtClean="0"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 </a:t>
            </a:r>
            <a:r>
              <a:rPr lang="en-US" sz="1800" dirty="0" err="1" smtClean="0"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hội</a:t>
            </a:r>
            <a:r>
              <a:rPr lang="en-US" sz="1800" dirty="0" smtClean="0"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.</a:t>
            </a:r>
            <a:endParaRPr lang="en-US" sz="1400" dirty="0" smtClean="0">
              <a:latin typeface="Arial" panose="020B0604020202020204" pitchFamily="34" charset="0"/>
              <a:ea typeface="Roboto" panose="02000000000000000000" pitchFamily="2" charset="0"/>
              <a:cs typeface="Arial" panose="020B0604020202020204" pitchFamily="34" charset="0"/>
            </a:endParaRPr>
          </a:p>
          <a:p>
            <a:pPr marL="342900" indent="-342900" algn="just">
              <a:buFont typeface="Wingdings" panose="05000000000000000000" pitchFamily="2" charset="2"/>
              <a:buChar char="Ø"/>
            </a:pPr>
            <a:endParaRPr lang="en-US" sz="1600" dirty="0" smtClean="0">
              <a:latin typeface="Arial" panose="020B0604020202020204" pitchFamily="34" charset="0"/>
              <a:ea typeface="Roboto" panose="02000000000000000000" pitchFamily="2" charset="0"/>
              <a:cs typeface="Arial" panose="020B0604020202020204" pitchFamily="34" charset="0"/>
            </a:endParaRPr>
          </a:p>
          <a:p>
            <a:pPr marL="342900" indent="-342900" algn="just">
              <a:buFont typeface="Wingdings" panose="05000000000000000000" pitchFamily="2" charset="2"/>
              <a:buChar char="Ø"/>
            </a:pPr>
            <a:endParaRPr lang="en-US" sz="1600" dirty="0">
              <a:latin typeface="Arial" panose="020B0604020202020204" pitchFamily="34" charset="0"/>
              <a:ea typeface="Roboto" panose="02000000000000000000" pitchFamily="2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17419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370806" y="1115682"/>
            <a:ext cx="11368345" cy="510645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0000"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600" b="1" dirty="0">
                <a:solidFill>
                  <a:srgbClr val="C0000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3</a:t>
            </a:r>
            <a:r>
              <a:rPr lang="en-US" sz="3600" b="1" dirty="0" smtClean="0">
                <a:solidFill>
                  <a:srgbClr val="C0000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. </a:t>
            </a:r>
            <a:r>
              <a:rPr lang="en-US" sz="3600" b="1" dirty="0" err="1" smtClean="0">
                <a:solidFill>
                  <a:srgbClr val="C0000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Chuyên</a:t>
            </a:r>
            <a:r>
              <a:rPr lang="en-US" sz="3600" b="1" dirty="0" smtClean="0">
                <a:solidFill>
                  <a:srgbClr val="C0000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 smtClean="0">
                <a:solidFill>
                  <a:srgbClr val="C0000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trang</a:t>
            </a:r>
            <a:r>
              <a:rPr lang="en-US" sz="3600" b="1" dirty="0" smtClean="0">
                <a:solidFill>
                  <a:srgbClr val="C0000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 smtClean="0">
                <a:solidFill>
                  <a:srgbClr val="C0000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về</a:t>
            </a:r>
            <a:r>
              <a:rPr lang="en-US" sz="3600" b="1" dirty="0" smtClean="0">
                <a:solidFill>
                  <a:srgbClr val="C0000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 smtClean="0">
                <a:solidFill>
                  <a:srgbClr val="C0000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các</a:t>
            </a:r>
            <a:r>
              <a:rPr lang="en-US" sz="3600" b="1" dirty="0" smtClean="0">
                <a:solidFill>
                  <a:srgbClr val="C0000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 smtClean="0">
                <a:solidFill>
                  <a:srgbClr val="C0000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vị</a:t>
            </a:r>
            <a:r>
              <a:rPr lang="en-US" sz="3600" b="1" dirty="0" smtClean="0">
                <a:solidFill>
                  <a:srgbClr val="C0000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 smtClean="0">
                <a:solidFill>
                  <a:srgbClr val="C0000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đại</a:t>
            </a:r>
            <a:r>
              <a:rPr lang="en-US" sz="3600" b="1" dirty="0" smtClean="0">
                <a:solidFill>
                  <a:srgbClr val="C0000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 smtClean="0">
                <a:solidFill>
                  <a:srgbClr val="C0000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biểu</a:t>
            </a:r>
            <a:r>
              <a:rPr lang="en-US" sz="3600" b="1" dirty="0" smtClean="0">
                <a:solidFill>
                  <a:srgbClr val="C0000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 smtClean="0">
                <a:solidFill>
                  <a:srgbClr val="C0000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Quốc</a:t>
            </a:r>
            <a:r>
              <a:rPr lang="en-US" sz="3600" b="1" dirty="0" smtClean="0">
                <a:solidFill>
                  <a:srgbClr val="C0000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 smtClean="0">
                <a:solidFill>
                  <a:srgbClr val="C0000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hội</a:t>
            </a:r>
            <a:endParaRPr lang="en-US" sz="3600" b="1" dirty="0">
              <a:solidFill>
                <a:srgbClr val="C00000"/>
              </a:solidFill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8" name="Subtitle 2"/>
          <p:cNvSpPr txBox="1">
            <a:spLocks/>
          </p:cNvSpPr>
          <p:nvPr/>
        </p:nvSpPr>
        <p:spPr>
          <a:xfrm>
            <a:off x="370806" y="1787062"/>
            <a:ext cx="4291874" cy="369146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en-US" sz="1800" dirty="0" err="1" smtClean="0"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Khối</a:t>
            </a:r>
            <a:r>
              <a:rPr lang="en-US" sz="1800" dirty="0" smtClean="0"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 </a:t>
            </a:r>
            <a:r>
              <a:rPr lang="en-US" sz="1800" dirty="0" err="1" smtClean="0"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nội</a:t>
            </a:r>
            <a:r>
              <a:rPr lang="en-US" sz="1800" dirty="0" smtClean="0"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 dung </a:t>
            </a:r>
            <a:r>
              <a:rPr lang="en-US" sz="1800" dirty="0" err="1" smtClean="0"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bên</a:t>
            </a:r>
            <a:r>
              <a:rPr lang="en-US" sz="1800" dirty="0" smtClean="0"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 </a:t>
            </a:r>
            <a:r>
              <a:rPr lang="en-US" sz="1800" dirty="0" err="1" smtClean="0"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trái</a:t>
            </a:r>
            <a:r>
              <a:rPr lang="en-US" sz="1800" dirty="0" smtClean="0"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 </a:t>
            </a:r>
            <a:r>
              <a:rPr lang="en-US" sz="1800" dirty="0" err="1" smtClean="0"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trên</a:t>
            </a:r>
            <a:r>
              <a:rPr lang="en-US" sz="1800" dirty="0" smtClean="0"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 </a:t>
            </a:r>
            <a:r>
              <a:rPr lang="en-US" sz="1800" dirty="0" err="1" smtClean="0"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cùng</a:t>
            </a:r>
            <a:r>
              <a:rPr lang="en-US" sz="1800" dirty="0" smtClean="0"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 </a:t>
            </a:r>
            <a:r>
              <a:rPr lang="en-US" sz="1800" dirty="0" err="1" smtClean="0"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đăng</a:t>
            </a:r>
            <a:r>
              <a:rPr lang="en-US" sz="1800" dirty="0" smtClean="0"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 </a:t>
            </a:r>
            <a:r>
              <a:rPr lang="en-US" sz="1800" dirty="0" err="1" smtClean="0"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tải</a:t>
            </a:r>
            <a:r>
              <a:rPr lang="en-US" sz="1800" dirty="0" smtClean="0"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 </a:t>
            </a:r>
            <a:r>
              <a:rPr lang="en-US" sz="1800" dirty="0" err="1" smtClean="0"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các</a:t>
            </a:r>
            <a:r>
              <a:rPr lang="en-US" sz="1800" dirty="0" smtClean="0"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 </a:t>
            </a:r>
            <a:r>
              <a:rPr lang="en-US" sz="1800" dirty="0" err="1" smtClean="0"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thông</a:t>
            </a:r>
            <a:r>
              <a:rPr lang="en-US" sz="1800" dirty="0" smtClean="0"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 tin </a:t>
            </a:r>
            <a:r>
              <a:rPr lang="en-US" sz="1800" dirty="0" err="1" smtClean="0"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nổi</a:t>
            </a:r>
            <a:r>
              <a:rPr lang="en-US" sz="1800" dirty="0" smtClean="0"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 </a:t>
            </a:r>
            <a:r>
              <a:rPr lang="en-US" sz="1800" dirty="0" err="1" smtClean="0"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bật</a:t>
            </a:r>
            <a:r>
              <a:rPr lang="en-US" sz="1800" dirty="0" smtClean="0"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 </a:t>
            </a:r>
            <a:r>
              <a:rPr lang="en-US" sz="1800" dirty="0" err="1" smtClean="0"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hoạt</a:t>
            </a:r>
            <a:r>
              <a:rPr lang="en-US" sz="1800" dirty="0" smtClean="0"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 </a:t>
            </a:r>
            <a:r>
              <a:rPr lang="en-US" sz="1800" dirty="0" err="1" smtClean="0"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động</a:t>
            </a:r>
            <a:r>
              <a:rPr lang="en-US" sz="1800" dirty="0" smtClean="0"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 </a:t>
            </a:r>
            <a:r>
              <a:rPr lang="en-US" sz="1800" dirty="0" err="1" smtClean="0"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của</a:t>
            </a:r>
            <a:r>
              <a:rPr lang="en-US" sz="1800" dirty="0" smtClean="0"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 </a:t>
            </a:r>
            <a:r>
              <a:rPr lang="en-US" sz="1800" dirty="0" err="1" smtClean="0"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đại</a:t>
            </a:r>
            <a:r>
              <a:rPr lang="en-US" sz="1800" dirty="0" smtClean="0"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 </a:t>
            </a:r>
            <a:r>
              <a:rPr lang="en-US" sz="1800" dirty="0" err="1" smtClean="0"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biểu</a:t>
            </a:r>
            <a:r>
              <a:rPr lang="en-US" sz="1800" dirty="0" smtClean="0"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 </a:t>
            </a:r>
            <a:r>
              <a:rPr lang="en-US" sz="1800" dirty="0" err="1" smtClean="0"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quốc</a:t>
            </a:r>
            <a:r>
              <a:rPr lang="en-US" sz="1800" dirty="0" smtClean="0"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 </a:t>
            </a:r>
            <a:r>
              <a:rPr lang="en-US" sz="1800" dirty="0" err="1" smtClean="0"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hội</a:t>
            </a:r>
            <a:r>
              <a:rPr lang="en-US" sz="1800" dirty="0" smtClean="0"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.</a:t>
            </a:r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en-US" sz="1800" dirty="0" err="1" smtClean="0"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Bên</a:t>
            </a:r>
            <a:r>
              <a:rPr lang="en-US" sz="1800" dirty="0" smtClean="0"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 </a:t>
            </a:r>
            <a:r>
              <a:rPr lang="en-US" sz="1800" dirty="0" err="1" smtClean="0"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dưới</a:t>
            </a:r>
            <a:r>
              <a:rPr lang="en-US" sz="1800" dirty="0" smtClean="0"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 </a:t>
            </a:r>
            <a:r>
              <a:rPr lang="en-US" sz="1800" dirty="0" err="1" smtClean="0"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khối</a:t>
            </a:r>
            <a:r>
              <a:rPr lang="en-US" sz="1800" dirty="0" smtClean="0"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 </a:t>
            </a:r>
            <a:r>
              <a:rPr lang="en-US" sz="1800" dirty="0" err="1" smtClean="0"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nội</a:t>
            </a:r>
            <a:r>
              <a:rPr lang="en-US" sz="1800" dirty="0" smtClean="0"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 dung </a:t>
            </a:r>
            <a:r>
              <a:rPr lang="en-US" sz="1800" dirty="0" err="1" smtClean="0"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hiển</a:t>
            </a:r>
            <a:r>
              <a:rPr lang="en-US" sz="1800" dirty="0" smtClean="0"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 </a:t>
            </a:r>
            <a:r>
              <a:rPr lang="en-US" sz="1800" dirty="0" err="1" smtClean="0"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thị</a:t>
            </a:r>
            <a:r>
              <a:rPr lang="en-US" sz="1800" dirty="0" smtClean="0"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 tin </a:t>
            </a:r>
            <a:r>
              <a:rPr lang="en-US" sz="1800" dirty="0" err="1" smtClean="0"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nổi</a:t>
            </a:r>
            <a:r>
              <a:rPr lang="en-US" sz="1800" dirty="0" smtClean="0"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 </a:t>
            </a:r>
            <a:r>
              <a:rPr lang="en-US" sz="1800" dirty="0" err="1" smtClean="0"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bật</a:t>
            </a:r>
            <a:r>
              <a:rPr lang="en-US" sz="1800" dirty="0" smtClean="0"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 </a:t>
            </a:r>
            <a:r>
              <a:rPr lang="en-US" sz="1800" dirty="0" err="1" smtClean="0"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cung</a:t>
            </a:r>
            <a:r>
              <a:rPr lang="en-US" sz="1800" dirty="0" smtClean="0"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 </a:t>
            </a:r>
            <a:r>
              <a:rPr lang="en-US" sz="1800" dirty="0" err="1" smtClean="0"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cấp</a:t>
            </a:r>
            <a:r>
              <a:rPr lang="en-US" sz="1800" dirty="0" smtClean="0"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 </a:t>
            </a:r>
            <a:r>
              <a:rPr lang="en-US" sz="1800" dirty="0" err="1" smtClean="0"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chức</a:t>
            </a:r>
            <a:r>
              <a:rPr lang="en-US" sz="1800" dirty="0" smtClean="0"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 </a:t>
            </a:r>
            <a:r>
              <a:rPr lang="en-US" sz="1800" dirty="0" err="1" smtClean="0"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năng</a:t>
            </a:r>
            <a:r>
              <a:rPr lang="en-US" sz="1800" dirty="0" smtClean="0"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 </a:t>
            </a:r>
            <a:r>
              <a:rPr lang="en-US" sz="1800" dirty="0" err="1" smtClean="0"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tìm</a:t>
            </a:r>
            <a:r>
              <a:rPr lang="en-US" sz="1800" dirty="0" smtClean="0"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 </a:t>
            </a:r>
            <a:r>
              <a:rPr lang="en-US" sz="1800" dirty="0" err="1" smtClean="0"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kiếm</a:t>
            </a:r>
            <a:r>
              <a:rPr lang="en-US" sz="1800" dirty="0" smtClean="0"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 </a:t>
            </a:r>
            <a:r>
              <a:rPr lang="en-US" sz="1800" dirty="0" err="1" smtClean="0"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thông</a:t>
            </a:r>
            <a:r>
              <a:rPr lang="en-US" sz="1800" dirty="0" smtClean="0"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 tin </a:t>
            </a:r>
            <a:r>
              <a:rPr lang="en-US" sz="1800" dirty="0" err="1" smtClean="0"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đại</a:t>
            </a:r>
            <a:r>
              <a:rPr lang="en-US" sz="1800" dirty="0" smtClean="0"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 </a:t>
            </a:r>
            <a:r>
              <a:rPr lang="en-US" sz="1800" dirty="0" err="1" smtClean="0"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biểu</a:t>
            </a:r>
            <a:r>
              <a:rPr lang="en-US" sz="1800" dirty="0" smtClean="0"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 </a:t>
            </a:r>
            <a:r>
              <a:rPr lang="en-US" sz="1800" dirty="0" err="1" smtClean="0"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quốc</a:t>
            </a:r>
            <a:r>
              <a:rPr lang="en-US" sz="1800" dirty="0" smtClean="0"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 </a:t>
            </a:r>
            <a:r>
              <a:rPr lang="en-US" sz="1800" dirty="0" err="1" smtClean="0"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hội</a:t>
            </a:r>
            <a:r>
              <a:rPr lang="en-US" sz="1800" dirty="0" smtClean="0"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.</a:t>
            </a:r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en-US" sz="1800" dirty="0" err="1" smtClean="0"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Tiếp</a:t>
            </a:r>
            <a:r>
              <a:rPr lang="en-US" sz="1800" dirty="0" smtClean="0"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 </a:t>
            </a:r>
            <a:r>
              <a:rPr lang="en-US" sz="1800" dirty="0" err="1" smtClean="0"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theo</a:t>
            </a:r>
            <a:r>
              <a:rPr lang="en-US" sz="1800" dirty="0" smtClean="0"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 </a:t>
            </a:r>
            <a:r>
              <a:rPr lang="en-US" sz="1800" dirty="0" err="1" smtClean="0"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phần</a:t>
            </a:r>
            <a:r>
              <a:rPr lang="en-US" sz="1800" dirty="0" smtClean="0"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 tin </a:t>
            </a:r>
            <a:r>
              <a:rPr lang="en-US" sz="1800" dirty="0" err="1" smtClean="0"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tức</a:t>
            </a:r>
            <a:r>
              <a:rPr lang="en-US" sz="1800" dirty="0" smtClean="0"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 </a:t>
            </a:r>
            <a:r>
              <a:rPr lang="en-US" sz="1800" dirty="0" err="1" smtClean="0"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hoạt</a:t>
            </a:r>
            <a:r>
              <a:rPr lang="en-US" sz="1800" dirty="0" smtClean="0"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 </a:t>
            </a:r>
            <a:r>
              <a:rPr lang="en-US" sz="1800" dirty="0" err="1" smtClean="0"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động</a:t>
            </a:r>
            <a:r>
              <a:rPr lang="en-US" sz="1800" dirty="0" smtClean="0"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 </a:t>
            </a:r>
            <a:r>
              <a:rPr lang="en-US" sz="1800" dirty="0" err="1" smtClean="0"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cả</a:t>
            </a:r>
            <a:r>
              <a:rPr lang="en-US" sz="1800" dirty="0" smtClean="0"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 </a:t>
            </a:r>
            <a:r>
              <a:rPr lang="en-US" sz="1800" dirty="0" err="1" smtClean="0"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đại</a:t>
            </a:r>
            <a:r>
              <a:rPr lang="en-US" sz="1800" dirty="0" smtClean="0"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 </a:t>
            </a:r>
            <a:r>
              <a:rPr lang="en-US" sz="1800" dirty="0" err="1" smtClean="0"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biểu</a:t>
            </a:r>
            <a:r>
              <a:rPr lang="en-US" sz="1800" dirty="0" smtClean="0"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 </a:t>
            </a:r>
            <a:r>
              <a:rPr lang="en-US" sz="1800" dirty="0" err="1" smtClean="0"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quốc</a:t>
            </a:r>
            <a:r>
              <a:rPr lang="en-US" sz="1800" dirty="0" smtClean="0"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 </a:t>
            </a:r>
            <a:r>
              <a:rPr lang="en-US" sz="1800" dirty="0" err="1" smtClean="0"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hội</a:t>
            </a:r>
            <a:r>
              <a:rPr lang="en-US" sz="1800" dirty="0" smtClean="0"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.</a:t>
            </a:r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en-US" sz="1800" dirty="0" err="1" smtClean="0"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Khối</a:t>
            </a:r>
            <a:r>
              <a:rPr lang="en-US" sz="1800" dirty="0" smtClean="0"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 </a:t>
            </a:r>
            <a:r>
              <a:rPr lang="en-US" sz="1800" dirty="0" err="1" smtClean="0"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nội</a:t>
            </a:r>
            <a:r>
              <a:rPr lang="en-US" sz="1800" dirty="0" smtClean="0"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 dung </a:t>
            </a:r>
            <a:r>
              <a:rPr lang="en-US" sz="1800" dirty="0" err="1" smtClean="0"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bên</a:t>
            </a:r>
            <a:r>
              <a:rPr lang="en-US" sz="1800" dirty="0" smtClean="0"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 </a:t>
            </a:r>
            <a:r>
              <a:rPr lang="en-US" sz="1800" dirty="0" err="1" smtClean="0"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phải</a:t>
            </a:r>
            <a:r>
              <a:rPr lang="en-US" sz="1800" dirty="0" smtClean="0"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 </a:t>
            </a:r>
            <a:r>
              <a:rPr lang="en-US" sz="1800" dirty="0" err="1" smtClean="0"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đăng</a:t>
            </a:r>
            <a:r>
              <a:rPr lang="en-US" sz="1800" dirty="0" smtClean="0"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 </a:t>
            </a:r>
            <a:r>
              <a:rPr lang="en-US" sz="1800" dirty="0" err="1" smtClean="0"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tải</a:t>
            </a:r>
            <a:r>
              <a:rPr lang="en-US" sz="1800" dirty="0" smtClean="0"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 video </a:t>
            </a:r>
            <a:r>
              <a:rPr lang="en-US" sz="1800" dirty="0" err="1" smtClean="0"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hoạt</a:t>
            </a:r>
            <a:r>
              <a:rPr lang="en-US" sz="1800" dirty="0" smtClean="0"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 </a:t>
            </a:r>
            <a:r>
              <a:rPr lang="en-US" sz="1800" dirty="0" err="1" smtClean="0"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động</a:t>
            </a:r>
            <a:r>
              <a:rPr lang="en-US" sz="1800" dirty="0" smtClean="0"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 </a:t>
            </a:r>
            <a:r>
              <a:rPr lang="en-US" sz="1800" dirty="0" err="1" smtClean="0"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đại</a:t>
            </a:r>
            <a:r>
              <a:rPr lang="en-US" sz="1800" dirty="0" smtClean="0"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 </a:t>
            </a:r>
            <a:r>
              <a:rPr lang="en-US" sz="1800" dirty="0" err="1" smtClean="0"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biểu</a:t>
            </a:r>
            <a:r>
              <a:rPr lang="en-US" sz="1800" dirty="0" smtClean="0"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 </a:t>
            </a:r>
            <a:r>
              <a:rPr lang="en-US" sz="1800" dirty="0" err="1" smtClean="0"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Quốc</a:t>
            </a:r>
            <a:r>
              <a:rPr lang="en-US" sz="1800" dirty="0" smtClean="0"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 </a:t>
            </a:r>
            <a:r>
              <a:rPr lang="en-US" sz="1800" dirty="0" err="1" smtClean="0"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hội</a:t>
            </a:r>
            <a:r>
              <a:rPr lang="en-US" sz="1800" dirty="0" smtClean="0"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 </a:t>
            </a:r>
            <a:r>
              <a:rPr lang="en-US" sz="1800" dirty="0" err="1" smtClean="0"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tại</a:t>
            </a:r>
            <a:r>
              <a:rPr lang="en-US" sz="1800" dirty="0" smtClean="0"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 </a:t>
            </a:r>
            <a:r>
              <a:rPr lang="en-US" sz="1800" dirty="0" err="1" smtClean="0"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các</a:t>
            </a:r>
            <a:r>
              <a:rPr lang="en-US" sz="1800" dirty="0" smtClean="0"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 </a:t>
            </a:r>
            <a:r>
              <a:rPr lang="en-US" sz="1800" dirty="0" err="1" smtClean="0"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kỳ</a:t>
            </a:r>
            <a:r>
              <a:rPr lang="en-US" sz="1800" dirty="0" smtClean="0"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 </a:t>
            </a:r>
            <a:r>
              <a:rPr lang="en-US" sz="1800" dirty="0" err="1" smtClean="0"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họp</a:t>
            </a:r>
            <a:endParaRPr lang="en-US" sz="1600" dirty="0" smtClean="0">
              <a:latin typeface="Arial" panose="020B0604020202020204" pitchFamily="34" charset="0"/>
              <a:ea typeface="Roboto" panose="02000000000000000000" pitchFamily="2" charset="0"/>
              <a:cs typeface="Arial" panose="020B0604020202020204" pitchFamily="34" charset="0"/>
            </a:endParaRPr>
          </a:p>
          <a:p>
            <a:pPr marL="342900" indent="-342900" algn="just">
              <a:buFont typeface="Wingdings" panose="05000000000000000000" pitchFamily="2" charset="2"/>
              <a:buChar char="Ø"/>
            </a:pPr>
            <a:endParaRPr lang="en-US" sz="1600" dirty="0">
              <a:latin typeface="Arial" panose="020B0604020202020204" pitchFamily="34" charset="0"/>
              <a:ea typeface="Roboto" panose="02000000000000000000" pitchFamily="2" charset="0"/>
              <a:cs typeface="Arial" panose="020B060402020202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34130" y="1626327"/>
            <a:ext cx="6239872" cy="50489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30707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Unknown Document Type" ma:contentTypeID="0x010104" ma:contentTypeVersion="0" ma:contentTypeDescription="" ma:contentTypeScope="" ma:versionID="05d83ceaa0bbd2e3bc716e6e66bd857a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b3d69fe45253d5ff147bb69036b756a7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 ma:readOnly="true"/>
        <xsd:element ref="dc:title" minOccurs="0" maxOccurs="1" ma:index="3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B8CC4105-D4E3-454A-ACF5-6D0A7ADD4C45}"/>
</file>

<file path=customXml/itemProps2.xml><?xml version="1.0" encoding="utf-8"?>
<ds:datastoreItem xmlns:ds="http://schemas.openxmlformats.org/officeDocument/2006/customXml" ds:itemID="{94002E1E-6EED-4ECE-A65B-1BFD93203264}"/>
</file>

<file path=customXml/itemProps3.xml><?xml version="1.0" encoding="utf-8"?>
<ds:datastoreItem xmlns:ds="http://schemas.openxmlformats.org/officeDocument/2006/customXml" ds:itemID="{84D7C2B2-7FFC-4174-A5FA-6978A1DEF77A}"/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1855</TotalTime>
  <Words>2201</Words>
  <Application>Microsoft Office PowerPoint</Application>
  <PresentationFormat>Widescreen</PresentationFormat>
  <Paragraphs>185</Paragraphs>
  <Slides>25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5" baseType="lpstr">
      <vt:lpstr>Arial</vt:lpstr>
      <vt:lpstr>Calibri</vt:lpstr>
      <vt:lpstr>Calibri Light</vt:lpstr>
      <vt:lpstr>Courier New</vt:lpstr>
      <vt:lpstr>Roboto</vt:lpstr>
      <vt:lpstr>Symbol</vt:lpstr>
      <vt:lpstr>Tahoma</vt:lpstr>
      <vt:lpstr>Times New Roman</vt:lpstr>
      <vt:lpstr>Wingdings</vt:lpstr>
      <vt:lpstr>Office Theme</vt:lpstr>
      <vt:lpstr>PowerPoint Presentation</vt:lpstr>
      <vt:lpstr>Nội dung trình bày</vt:lpstr>
      <vt:lpstr>I. Trang chủ Cổng thông tin điện tử Cục Tần số</vt:lpstr>
      <vt:lpstr>I. Trang chủ Cổng thông tin điện tử Quốc hội</vt:lpstr>
      <vt:lpstr>I. Trang chủ Cổng thông tin điện tử Quốc hội</vt:lpstr>
      <vt:lpstr>1. Chuyên trang giới thiệu, thông tin chung</vt:lpstr>
      <vt:lpstr>1. Chuyên trang giới thiệu, thông tin chung</vt:lpstr>
      <vt:lpstr>PowerPoint Presentation</vt:lpstr>
      <vt:lpstr>PowerPoint Presentation</vt:lpstr>
      <vt:lpstr>4. Chuyên trang hoạt động của Quốc hội</vt:lpstr>
      <vt:lpstr>4. Chuyên trang hoạt động của Quốc hội</vt:lpstr>
      <vt:lpstr>4. Chuyên trang hoạt động của Quốc hội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HỎI ĐÁP &amp; THẢO LUẬN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QuangGame</dc:creator>
  <cp:lastModifiedBy>Windows User</cp:lastModifiedBy>
  <cp:revision>126</cp:revision>
  <cp:lastPrinted>2014-01-20T11:34:13Z</cp:lastPrinted>
  <dcterms:created xsi:type="dcterms:W3CDTF">2013-12-22T07:26:36Z</dcterms:created>
  <dcterms:modified xsi:type="dcterms:W3CDTF">2015-01-12T10:45:00Z</dcterms:modified>
</cp:coreProperties>
</file>